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9" r:id="rId1"/>
  </p:sldMasterIdLst>
  <p:notesMasterIdLst>
    <p:notesMasterId r:id="rId13"/>
  </p:notesMasterIdLst>
  <p:sldIdLst>
    <p:sldId id="256" r:id="rId2"/>
    <p:sldId id="257" r:id="rId3"/>
    <p:sldId id="260" r:id="rId4"/>
    <p:sldId id="263" r:id="rId5"/>
    <p:sldId id="266" r:id="rId6"/>
    <p:sldId id="269" r:id="rId7"/>
    <p:sldId id="272" r:id="rId8"/>
    <p:sldId id="275" r:id="rId9"/>
    <p:sldId id="279" r:id="rId10"/>
    <p:sldId id="282" r:id="rId11"/>
    <p:sldId id="285" r:id="rId12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73" autoAdjust="0"/>
    <p:restoredTop sz="87584" autoAdjust="0"/>
  </p:normalViewPr>
  <p:slideViewPr>
    <p:cSldViewPr>
      <p:cViewPr varScale="1">
        <p:scale>
          <a:sx n="86" d="100"/>
          <a:sy n="86" d="100"/>
        </p:scale>
        <p:origin x="-792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 lang="ru-RU"/>
              <a:pPr/>
              <a:t>03.09.2015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1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pPr algn="ctr"/>
            <a:fld id="{047E157E-8DCB-4F70-A0AF-5EB586A91DD4}" type="datetime1">
              <a:rPr kumimoji="0" lang="ru-RU" smtClean="0">
                <a:solidFill>
                  <a:srgbClr val="FFFFFF"/>
                </a:solidFill>
              </a:rPr>
              <a:pPr algn="ctr"/>
              <a:t>03.09.2015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F82E0A0-C266-4798-8C8F-B9F91E9DA37E}" type="slidenum">
              <a:rPr kumimoji="0" lang="ru-RU" smtClean="0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03.09.2015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03.09.2015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03.09.2015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ru-RU" smtClean="0"/>
              <a:pPr/>
              <a:t>03.09.2015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03.09.2015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606EA6-EFEA-4C30-9264-4F9291A5780D}" type="datetime1">
              <a:rPr lang="ru-RU" smtClean="0"/>
              <a:pPr/>
              <a:t>03.09.2015</a:t>
            </a:fld>
            <a:endParaRPr kumimoji="0"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6DFADB5D-B7A0-47E3-AD2D-B1A6F8614213}" type="datetime1">
              <a:rPr lang="ru-RU" smtClean="0"/>
              <a:pPr/>
              <a:t>03.09.2015</a:t>
            </a:fld>
            <a:endParaRPr kumimoji="0"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kumimoji="0"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03.09.2015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826477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ru-RU" smtClean="0"/>
              <a:pPr/>
              <a:t>03.09.2015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03.09.2015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4606EA6-EFEA-4C30-9264-4F9291A5780D}" type="datetime1">
              <a:rPr lang="ru-RU" smtClean="0"/>
              <a:pPr/>
              <a:t>03.09.2015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457200" y="500048"/>
            <a:ext cx="8458200" cy="1928827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ru-RU" dirty="0" smtClean="0"/>
              <a:t>10 ошибок в воспитании, которые все когда-нибудь совершали</a:t>
            </a:r>
            <a:endParaRPr lang="ru-RU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ru-RU" sz="3600" dirty="0" smtClean="0"/>
              <a:t>Собрание-практикум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500049"/>
            <a:ext cx="7772400" cy="642942"/>
          </a:xfrm>
        </p:spPr>
        <p:txBody>
          <a:bodyPr/>
          <a:lstStyle/>
          <a:p>
            <a:r>
              <a:rPr lang="ru-RU" dirty="0" smtClean="0"/>
              <a:t>Мнение психолога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1071552"/>
            <a:ext cx="8129590" cy="3643338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Родители должны показывать ребёнку, что их радуют его хорошие поступки и расстраивают плохие. Это создаёт у детей сознание в непоколебимости жизненных ценностей. Когда взрослые в угоду своему эгоизму и настроению сегодня разрешают что-то, а завтра это запрещают, ребёнок может понять только одно: всё равно, что я делаю, главное, какое у мамы настроение. Если чувствуете, что себя не переделать, лучше заранее договориться с ребёнком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28610"/>
            <a:ext cx="7772400" cy="714379"/>
          </a:xfrm>
        </p:spPr>
        <p:txBody>
          <a:bodyPr/>
          <a:lstStyle/>
          <a:p>
            <a:r>
              <a:rPr lang="ru-RU" dirty="0" smtClean="0"/>
              <a:t>Мнение психолога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5720" y="1000114"/>
            <a:ext cx="8572560" cy="400052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Взрослые часто забывают простую истину –если уж родили ребёнка, надо и время для него найти. Малыш, который постоянно слышит, что у взрослых нет на него времени, будет искать среди чужих людей родственные души. Даже если ваш день расписан по минутам, найдите вечером полчаса для своего ребёнка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500049"/>
            <a:ext cx="7772400" cy="642942"/>
          </a:xfrm>
        </p:spPr>
        <p:txBody>
          <a:bodyPr/>
          <a:lstStyle/>
          <a:p>
            <a:r>
              <a:rPr lang="ru-RU" dirty="0" smtClean="0"/>
              <a:t>Мнение психолога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1071552"/>
            <a:ext cx="8501122" cy="3714776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Обещание больше не любить своего малыша - одно из сильнейших средств в воспитании. Однако эта угроза, как правило, не осуществляется. А дети прекрасно чувствуют фальшь. Единожды обманув, вы можете на долгое время потерять доверие ребёнка  - малыш будет </a:t>
            </a:r>
            <a:r>
              <a:rPr lang="ru-RU" sz="3200" b="1" smtClean="0"/>
              <a:t>воспринимать вас как </a:t>
            </a:r>
            <a:r>
              <a:rPr lang="ru-RU" sz="3200" b="1" dirty="0" smtClean="0"/>
              <a:t>людей лживых.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722313" y="500049"/>
            <a:ext cx="7772400" cy="642942"/>
          </a:xfrm>
        </p:spPr>
        <p:txBody>
          <a:bodyPr/>
          <a:lstStyle/>
          <a:p>
            <a:r>
              <a:rPr lang="ru-RU" dirty="0" smtClean="0"/>
              <a:t>Мнение психолога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142844" y="1000114"/>
            <a:ext cx="8858312" cy="400052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Никогда не надо показывать малышу, что вам всё равно, чем он занимается. Ребёнок, почувствовав ваше безразличие, немедленно начнёт проверять, насколько оно «настоящее». И, скорее всего, проверка будет заключаться в совершении поступков, изначально плохих. Ребёнок ждёт, последует ли за поступком критика или нет. Поэтому лучше вместо показного безразличия постараться наладить с ребёнком дружеские отношения, даже если его поведение вас совершенно не устраивает.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500048"/>
            <a:ext cx="7772400" cy="642942"/>
          </a:xfrm>
        </p:spPr>
        <p:txBody>
          <a:bodyPr/>
          <a:lstStyle/>
          <a:p>
            <a:r>
              <a:rPr lang="ru-RU" dirty="0" smtClean="0"/>
              <a:t>Мнение психолога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42844" y="1000114"/>
            <a:ext cx="8715436" cy="392909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Дети обязательно должны понимать, почему и зачем они что-то делают. Слишком строгое воспитание, основанное на принципах, которые не всегда понятны ребёнку, напоминает дрессировку. Ребёнок может беспрекословно исполнять всё, когда вы рядом, и «плевать» на все запреты, когда вас рядом нет. Убеждение лучше строгости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500048"/>
            <a:ext cx="7772400" cy="714380"/>
          </a:xfrm>
        </p:spPr>
        <p:txBody>
          <a:bodyPr/>
          <a:lstStyle/>
          <a:p>
            <a:r>
              <a:rPr lang="ru-RU" dirty="0" smtClean="0"/>
              <a:t>Мнение психолога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42844" y="1071552"/>
            <a:ext cx="8786874" cy="3786214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Избалованным детям очень тяжело приходится в жизни. Нельзя держать единственное чадо под колпаком родительской любви, в дальнейшем это может привести ко множеству проблем. Поверьте, когда родители убирают каждый камушек с дороги малыша, ребёнок не чувствует себя от этого счастливее. Скорее наоборот – он ощущает себя совершенно беспомощным и одиноким.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500049"/>
            <a:ext cx="7772400" cy="642942"/>
          </a:xfrm>
        </p:spPr>
        <p:txBody>
          <a:bodyPr/>
          <a:lstStyle/>
          <a:p>
            <a:r>
              <a:rPr lang="ru-RU" dirty="0" smtClean="0"/>
              <a:t>Мнение психолога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5720" y="1071552"/>
            <a:ext cx="8501122" cy="371477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Дети готовы сделать всё, чтобы понравиться своим родителям, ведь папа и мама для них главные люди на свете. Малыши готовы погрузиться в сложный мир взрослых проблем, вместо того, чтобы обсуждать свои интересы со сверстниками. Но при этом их собственные проблемы так и остаются нерешёнными.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500049"/>
            <a:ext cx="7772400" cy="642942"/>
          </a:xfrm>
        </p:spPr>
        <p:txBody>
          <a:bodyPr/>
          <a:lstStyle/>
          <a:p>
            <a:r>
              <a:rPr lang="ru-RU" dirty="0" smtClean="0"/>
              <a:t>Мнение психолога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4282" y="1142990"/>
            <a:ext cx="8643998" cy="400051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Часто бывает, что в семьях с невысоким достатком взрослые делают всё, чтобы ребёнок ни в чём не нуждался. Но вы не должны чувствовать угрызения совести за то, что не можете исполнять все его желания. На самом деле любовь, ласка, совместные игры и проведённый вместе досуг для ребёнка намного важнее содержимого вашего кошелька. Совсем не деньги делают вашего ребёнка счастливым, а осознание того, что он для вас «самый-самый…»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428610"/>
            <a:ext cx="7772400" cy="714380"/>
          </a:xfrm>
        </p:spPr>
        <p:txBody>
          <a:bodyPr/>
          <a:lstStyle/>
          <a:p>
            <a:r>
              <a:rPr lang="ru-RU" dirty="0" smtClean="0"/>
              <a:t>Мнение психолога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42844" y="1071552"/>
            <a:ext cx="8786874" cy="407194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 сожалению, дети не всегда оценивают усилия родителей. Пока ребёнок ещё маленький, он слушается взрослых, но затем, желая вырваться из клетки родительской любви, начинает выражать протест доступными ему способами – это может быть и приём наркотиков, и просто увлечение музыкой, которая не нравится родителям.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500049"/>
            <a:ext cx="7772400" cy="642942"/>
          </a:xfrm>
        </p:spPr>
        <p:txBody>
          <a:bodyPr/>
          <a:lstStyle/>
          <a:p>
            <a:r>
              <a:rPr lang="ru-RU" dirty="0" smtClean="0"/>
              <a:t>Мнение психолога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4282" y="1071552"/>
            <a:ext cx="8280431" cy="38576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Дети любого возраста стремятся к ласке, она помогает им ощущать себя любимыми и придаёт уверенности в своих силах. Но помните, желание приласкаться должно всё-таки в большинстве случаев исходить от самого ребёнка. Не навязывайте детям свою любовь слишком активно – это может оттолкнуть их.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632</Words>
  <Application>Microsoft Office PowerPoint</Application>
  <PresentationFormat>Экран (16:9)</PresentationFormat>
  <Paragraphs>23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10 ошибок в воспитании, которые все когда-нибудь совершали</vt:lpstr>
      <vt:lpstr>Мнение психолога</vt:lpstr>
      <vt:lpstr>Мнение психолога</vt:lpstr>
      <vt:lpstr>Мнение психолога</vt:lpstr>
      <vt:lpstr>Мнение психолога</vt:lpstr>
      <vt:lpstr>Мнение психолога</vt:lpstr>
      <vt:lpstr>Мнение психолога</vt:lpstr>
      <vt:lpstr>Мнение психолога</vt:lpstr>
      <vt:lpstr>Мнение психолога</vt:lpstr>
      <vt:lpstr>Мнение психолога</vt:lpstr>
      <vt:lpstr>Мнение психолога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2009-01-24T13:33:45Z</dcterms:created>
  <dcterms:modified xsi:type="dcterms:W3CDTF">2015-09-03T15:43:48Z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