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0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2E37-A428-4507-8AE0-545F01AF17D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2E9CF-CE0B-48F1-BC16-FCA8D1069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7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E9CF-CE0B-48F1-BC16-FCA8D1069D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8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ама\выпускной\Картинки\Грамоты\0f433cc488d330856f01e16eea458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7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ka\Desktop\ae1e62bb20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5" name="Picture 7" descr="C:\Users\Veronika\Desktop\586e5d21d4c62ae1c42a8786884840166e43ab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6" y="432197"/>
            <a:ext cx="4331208" cy="59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Veronika\Desktop\193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89040"/>
            <a:ext cx="8477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Veronika\Desktop\0_ab67e_35f2b95e_ori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5475"/>
            <a:ext cx="1790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и документы\Мама\картинки\фон\11180507_9994746_602950d4rshr7zu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6" y="-46451"/>
            <a:ext cx="9172196" cy="690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Veronika\Desktop\8969ab9b3f40ec20a4d68cec63710998054649a3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27" y="378171"/>
            <a:ext cx="43243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Veronika\Desktop\0_96a7b_a908fe6c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76" y="2852936"/>
            <a:ext cx="2184381" cy="38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eronika\Desktop\0002-002-FGO-standart-eto-konventsionalnaja-norma-realizujuschaja-obschestvenny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603375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мои документы\Мама\картинки\фон\0_8e85c_50b35b40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98" y="-3851"/>
            <a:ext cx="9216798" cy="68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Veronika\Desktop\d7c62755d31fea961d29f3639eee196054b30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13" y="677184"/>
            <a:ext cx="399097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Veronika\Desktop\post-71710-1255780662_thu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5" y="2492896"/>
            <a:ext cx="2297880" cy="23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Veronika\Desktop\4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25144"/>
            <a:ext cx="685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Veronika\Desktop\0a3045544f6d69b904c4796b9acb20db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95" y="204782"/>
            <a:ext cx="28479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Veronika\Desktop\cd147c6a362564a717f411eea049f1575769632e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eronika\Desktop\1d07028f8ca333cdf47c9bf1f114256e085d203d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" y="0"/>
            <a:ext cx="9125970" cy="68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eronika\Desktop\dc42b2351fca921779731e31ee6bf06bad56ed80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68" y="-329605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Veronika\Desktop\4b45f3a701c58f9c2fc6da727acae04cd9f97a7a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" y="1"/>
            <a:ext cx="9125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Veronika\Desktop\70731c685b7a95523fd8464e021afeb0192f4005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Veronika\Desktop\4c7dc2556938bac0de93d4761f0ce8e43dd3614d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1" y="0"/>
            <a:ext cx="9157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onika\Desktop\ae1e62bb20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8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eronika\Desktop\diploma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91663"/>
            <a:ext cx="4248472" cy="60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5" name="Picture 9" descr="C:\Users\Veronika\Desktop\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82" y="3861048"/>
            <a:ext cx="2381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мои документы\Мама\картинки\Школа\2765257-b7662c6efe9eed5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-171400"/>
            <a:ext cx="25336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eronika\Desktop\hobby3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" y="4293096"/>
            <a:ext cx="9334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Мама\картинки\фон\0_41c7d_167166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Veronika\Desktop\diploma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57" y="212185"/>
            <a:ext cx="4486275" cy="64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Veronika\Desktop\1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" y="212185"/>
            <a:ext cx="2381250" cy="20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Veronika\Desktop\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29" y="2803926"/>
            <a:ext cx="2158730" cy="20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</Words>
  <Application>Microsoft Office PowerPoint</Application>
  <PresentationFormat>Экран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</dc:creator>
  <cp:lastModifiedBy>Veronika</cp:lastModifiedBy>
  <cp:revision>21</cp:revision>
  <dcterms:created xsi:type="dcterms:W3CDTF">2014-04-16T14:01:48Z</dcterms:created>
  <dcterms:modified xsi:type="dcterms:W3CDTF">2014-05-06T20:35:24Z</dcterms:modified>
</cp:coreProperties>
</file>