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61" r:id="rId5"/>
    <p:sldId id="265" r:id="rId6"/>
    <p:sldId id="266" r:id="rId7"/>
    <p:sldId id="267" r:id="rId8"/>
    <p:sldId id="268" r:id="rId9"/>
    <p:sldId id="262" r:id="rId10"/>
    <p:sldId id="269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8766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2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928" y="1364422"/>
            <a:ext cx="702027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Стихотворение про «три» 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51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6-ой конкурс</a:t>
            </a:r>
            <a:endParaRPr lang="ru-RU" sz="6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266" name="Picture 2" descr="http://stat18.privet.ru/lr/0a1d3381b12ad61bde81a19f4b0ed6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653136"/>
            <a:ext cx="3660253" cy="197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freepik.com/photos-libre/valentine-s-day_2938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9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013" y="260648"/>
            <a:ext cx="8896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"Если с другом вышел в путь"</a:t>
            </a:r>
          </a:p>
        </p:txBody>
      </p:sp>
      <p:pic>
        <p:nvPicPr>
          <p:cNvPr id="12294" name="Picture 6" descr="http://i023.radikal.ru/1304/54/8beb5be168c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1" y="60702"/>
            <a:ext cx="5226769" cy="52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5877272"/>
            <a:ext cx="313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слова </a:t>
            </a:r>
            <a:r>
              <a:rPr lang="ru-RU" sz="2400" b="1" dirty="0"/>
              <a:t>М. </a:t>
            </a:r>
            <a:r>
              <a:rPr lang="ru-RU" sz="2400" b="1" dirty="0" err="1" smtClean="0"/>
              <a:t>Танича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454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mayls.ru/data/smiles/animashki-serdechki-2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" y="2778574"/>
            <a:ext cx="3240360" cy="3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4976"/>
            <a:ext cx="9165248" cy="68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960" y="348595"/>
            <a:ext cx="86409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Достойный Валентин»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«Преданная Валентина»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2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3467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68760"/>
            <a:ext cx="63112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Знакомство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7" descr="http://r.foto.radikal.ru/0705/46/756dbec54ba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67948"/>
            <a:ext cx="2641528" cy="31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3wall.com/wallpaper/medium/1002/medium_20100228011740168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"/>
            <a:ext cx="921294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9632.userapi.com/u155507121/-14/x_ae21c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6" y="836712"/>
            <a:ext cx="2768664" cy="2768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298" y="260648"/>
            <a:ext cx="6618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Символы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haroni" panose="02010803020104030203" pitchFamily="2" charset="-79"/>
              </a:rPr>
              <a:t>Валентиновна дня </a:t>
            </a:r>
          </a:p>
        </p:txBody>
      </p:sp>
      <p:pic>
        <p:nvPicPr>
          <p:cNvPr id="5128" name="Picture 8" descr="http://stat16.privet.ru/lr/0b04c6b4a91a7ae0ab476b7d3c461b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2047"/>
            <a:ext cx="3217969" cy="241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1.porjati.ru/uploads/posts/2012-02/thumbs/1329154799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00" y="2613149"/>
            <a:ext cx="2360832" cy="273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bms.24open.ru/images/83cfa8970fa8c7856c95c683e7bba8d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5" y="3650475"/>
            <a:ext cx="2523585" cy="287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svadba-club.ru/fileadmin/gallery/%D0%259A%D0%BE%D0%BB%D1%258C%D1%2586%D0%B0/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90" y="5252784"/>
            <a:ext cx="2825567" cy="211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ikirov.ru/files/1309/051_tit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44144"/>
            <a:ext cx="3270420" cy="329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compromesso.ru/public/uploads/wiki/40/big/131375257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88" y="891383"/>
            <a:ext cx="3344169" cy="213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estmama.od.ua/UserFiles/Image/deti%20novie/2386_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10" y="3573016"/>
            <a:ext cx="229743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36" y="1544290"/>
            <a:ext cx="494013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Каверзные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вопросы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51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2-ой конкурс</a:t>
            </a:r>
            <a:endParaRPr lang="ru-RU" sz="6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04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534100"/>
            <a:ext cx="54168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Найди свою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половинку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517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3-ий конкурс</a:t>
            </a:r>
            <a:endParaRPr lang="ru-RU" sz="6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http://i034.radikal.ru/0803/27/14bdb92131c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04712"/>
            <a:ext cx="2653288" cy="26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28800"/>
            <a:ext cx="6804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Галантный кавалер</a:t>
            </a:r>
          </a:p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Внимательная дама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51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4-ый конкурс</a:t>
            </a:r>
            <a:endParaRPr lang="ru-RU" sz="6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http://i034.radikal.ru/0803/27/14bdb92131c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04712"/>
            <a:ext cx="2653288" cy="26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01.radikal.ru/i194/1103/c6/145975b50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28800"/>
            <a:ext cx="70202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Математический 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31517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r>
              <a:rPr lang="ru-RU" sz="6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-ый конкурс</a:t>
            </a:r>
            <a:endParaRPr lang="ru-RU" sz="6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http://img1.liveinternet.ru/images/attach/c/4/80/751/80751519_large_406466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50141"/>
            <a:ext cx="2319923" cy="32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zastavki.com/pictures/640x480/2012/Holidays_Saint_Valentines_Day_Vector_Love_013778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32" y="260648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поэтов</a:t>
            </a:r>
            <a:endParaRPr lang="ru-RU" sz="8800" b="1" cap="none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092" y="3195072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Кошка</a:t>
            </a:r>
          </a:p>
          <a:p>
            <a:pPr algn="ctr"/>
            <a:r>
              <a:rPr lang="ru-RU" sz="4800" b="1" dirty="0"/>
              <a:t>Л</a:t>
            </a:r>
            <a:r>
              <a:rPr lang="ru-RU" sz="4800" b="1" dirty="0" smtClean="0"/>
              <a:t>ожка</a:t>
            </a:r>
          </a:p>
          <a:p>
            <a:pPr algn="ctr"/>
            <a:r>
              <a:rPr lang="ru-RU" sz="4800" b="1" dirty="0" smtClean="0"/>
              <a:t>Окошко Немножко</a:t>
            </a:r>
            <a:endParaRPr lang="ru-RU" sz="4800" b="1" dirty="0"/>
          </a:p>
        </p:txBody>
      </p:sp>
      <p:pic>
        <p:nvPicPr>
          <p:cNvPr id="10244" name="Picture 4" descr="http://joedale.typepad.com/photos/uncategorized/edgar_writing_desk_hg_wht_19521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8078"/>
            <a:ext cx="3384376" cy="515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7</cp:revision>
  <dcterms:created xsi:type="dcterms:W3CDTF">2014-02-08T11:01:59Z</dcterms:created>
  <dcterms:modified xsi:type="dcterms:W3CDTF">2014-02-08T12:14:44Z</dcterms:modified>
</cp:coreProperties>
</file>