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69" r:id="rId6"/>
    <p:sldId id="273" r:id="rId7"/>
    <p:sldId id="275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1746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D518C2B-F440-462B-AA72-1580A3A9A43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86602B8-5435-4499-88FD-0C4B08917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 L4\Desktop\пионеры\pione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517" y="1"/>
            <a:ext cx="9144000" cy="684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01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 L4\Desktop\пионеры\500px-Pioneers_pin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56792"/>
            <a:ext cx="4762500" cy="54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7501448" cy="4724400"/>
          </a:xfrm>
        </p:spPr>
        <p:txBody>
          <a:bodyPr>
            <a:normAutofit/>
          </a:bodyPr>
          <a:lstStyle/>
          <a:p>
            <a:r>
              <a:rPr lang="ru-RU" sz="2800" b="1" i="1" dirty="0"/>
              <a:t>Поколению, заставшему пионерское детство и комсомольскую юность, не надо объяснять, кто такие пионеры-герои. Их имена знали наизусть, так же как и текст пионерской присяги </a:t>
            </a:r>
            <a:r>
              <a:rPr lang="ru-RU" sz="2800" b="1" i="1" dirty="0" smtClean="0"/>
              <a:t>, </a:t>
            </a:r>
            <a:r>
              <a:rPr lang="ru-RU" sz="2800" b="1" i="1" dirty="0"/>
              <a:t>и едва ли не любой пионер не сходя с места мог назвать как минимум пять имен отважных мальчишек и </a:t>
            </a:r>
            <a:r>
              <a:rPr lang="ru-RU" sz="2800" b="1" i="1" dirty="0" smtClean="0"/>
              <a:t>девчонок.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39556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Её дважды казнили гитлеровцы, и боевые друзья долгие годы считали Надю погибшей. Ей даже памятник поставили.</a:t>
            </a:r>
            <a:br>
              <a:rPr lang="ru-RU" b="1" dirty="0"/>
            </a:br>
            <a:r>
              <a:rPr lang="ru-RU" b="1" dirty="0"/>
              <a:t>В это трудно поверить, но, когда она стала разведчицей в партизанском отряде "дяди Вани" </a:t>
            </a:r>
            <a:r>
              <a:rPr lang="ru-RU" b="1" dirty="0" err="1"/>
              <a:t>Дьячкова</a:t>
            </a:r>
            <a:r>
              <a:rPr lang="ru-RU" b="1" dirty="0"/>
              <a:t>, ей не было ещё и десяти лет. Маленькая, худенькая, она, прикидываясь нищенкой, бродила среди фашистов, всё подмечая, всё запоминая, и приносила в отряд ценнейшие сведения. А потом вместе с бойцами-партизанами взрывала фашистский штаб, пускала под откос эшелон с военным снаряжением, минировала объекты.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sz="6000" b="1" dirty="0" smtClean="0"/>
              <a:t>НАДЯ БОГДАНОВА</a:t>
            </a:r>
            <a:endParaRPr lang="ru-RU" sz="6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89040"/>
            <a:ext cx="230425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44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 L4\Desktop\пионеры\image00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836712"/>
            <a:ext cx="393271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548680"/>
            <a:ext cx="5112568" cy="5638760"/>
          </a:xfrm>
        </p:spPr>
        <p:txBody>
          <a:bodyPr/>
          <a:lstStyle/>
          <a:p>
            <a:r>
              <a:rPr lang="ru-RU" b="1" dirty="0"/>
              <a:t>Первый раз её схватили, когда вместе с Ваней </a:t>
            </a:r>
            <a:r>
              <a:rPr lang="ru-RU" b="1" dirty="0" err="1"/>
              <a:t>Звонцовым</a:t>
            </a:r>
            <a:r>
              <a:rPr lang="ru-RU" b="1" dirty="0"/>
              <a:t> вывесила она 7 ноября 1941 года красный флаг в оккупированном врагом Витебске. Били шомполами, пытали, а когда привели ко рву - расстреливать, сил у неё уже не оставалось - упала в ров, на мгновение, опередив пулю. Ваня погиб, а Надю партизаны нашли во рву живой... </a:t>
            </a:r>
            <a:br>
              <a:rPr lang="ru-RU" b="1" dirty="0"/>
            </a:br>
            <a:r>
              <a:rPr lang="ru-RU" b="1" dirty="0"/>
              <a:t>Второй раз её схватили в конце 43-го. И снова пытки: её обливали на морозе ледяной водой, выжигали на спине пятиконечную звезду. Считая разведчицу мёртвой, гитлеровцы, когда партизаны атаковали </a:t>
            </a:r>
            <a:r>
              <a:rPr lang="ru-RU" b="1" dirty="0" err="1"/>
              <a:t>Карасево</a:t>
            </a:r>
            <a:r>
              <a:rPr lang="ru-RU" b="1" dirty="0"/>
              <a:t>, бросили её. Выходили её, парализованную и почти слепую, местные жители. После войны в Одессе академик </a:t>
            </a:r>
            <a:r>
              <a:rPr lang="ru-RU" b="1" dirty="0" err="1"/>
              <a:t>В.П.Филатов</a:t>
            </a:r>
            <a:r>
              <a:rPr lang="ru-RU" b="1" dirty="0"/>
              <a:t> вернул Наде зре</a:t>
            </a:r>
            <a:r>
              <a:rPr lang="ru-RU" dirty="0"/>
              <a:t>ние.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170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400" b="1" dirty="0"/>
              <a:t>Спустя 15 лет услышала она по радио, как начальник разведки 6-го отряда Слесаренко - её командир - говорил, что никогда не забудут бойцы своих погибших товарищей, и назвал среди них Надю Богданову, которая ему, раненому, спасла жизнь... </a:t>
            </a:r>
            <a:br>
              <a:rPr lang="ru-RU" sz="2400" b="1" dirty="0"/>
            </a:br>
            <a:r>
              <a:rPr lang="ru-RU" sz="2400" b="1" dirty="0"/>
              <a:t>Только тогда и объявилась она, только тогда и узнали люди, работавшие с нею вместе, о том, какой удивительной судьбы человек она, Надя Богданова, награждённая орденами Красного Знамени, Отечественной войны 1 степени, медалями.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205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83568" y="404664"/>
            <a:ext cx="7680960" cy="5760640"/>
          </a:xfrm>
        </p:spPr>
        <p:txBody>
          <a:bodyPr>
            <a:noAutofit/>
          </a:bodyPr>
          <a:lstStyle/>
          <a:p>
            <a:r>
              <a:rPr lang="ru-RU" sz="2400" b="1" dirty="0"/>
              <a:t>С каждым годом День Победы становится все более грустным праздником. Уходят ветераны Великой Отечественной. И, приходится с печалью признавать, что с ними уходит и память о той войне. Нынешнее юное поколение знает о подвигах своих дедов-прадедов примерно столько, сколько о войне 1812 </a:t>
            </a:r>
            <a:r>
              <a:rPr lang="ru-RU" sz="2400" b="1" dirty="0" smtClean="0"/>
              <a:t>года.</a:t>
            </a:r>
            <a:r>
              <a:rPr lang="ru-RU" sz="2400" b="1" dirty="0"/>
              <a:t> Вот и получается, что пионеры-герои остались частью советского прошлого, начинавшегося с книг и телефильмов о юных </a:t>
            </a:r>
            <a:r>
              <a:rPr lang="ru-RU" sz="2400" b="1" dirty="0" smtClean="0"/>
              <a:t>партизанах.</a:t>
            </a:r>
            <a:r>
              <a:rPr lang="ru-RU" sz="2400" b="1" dirty="0"/>
              <a:t> Д</a:t>
            </a:r>
            <a:r>
              <a:rPr lang="ru-RU" sz="2400" b="1" dirty="0" smtClean="0"/>
              <a:t>ля </a:t>
            </a:r>
            <a:r>
              <a:rPr lang="ru-RU" sz="2400" b="1" dirty="0"/>
              <a:t>большей части нынешних подростков пионерия - это миф, ретро-экзотика без определенного внутреннего содержания, но с хорошо узнаваемой формой, нечто вроде "старых песен о главном". </a:t>
            </a:r>
          </a:p>
        </p:txBody>
      </p:sp>
    </p:spTree>
    <p:extLst>
      <p:ext uri="{BB962C8B-B14F-4D97-AF65-F5344CB8AC3E}">
        <p14:creationId xmlns:p14="http://schemas.microsoft.com/office/powerpoint/2010/main" xmlns="" val="22060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 L4\Desktop\пионеры\15514284_14651557_11013_b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397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52426" y="548680"/>
            <a:ext cx="7680960" cy="5638760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</a:rPr>
              <a:t>Эти ребята, для которых слова "патриотизм", "подвиг", "доблесть", "самопожертвование", "честь", "родина" являлись абсолютными понятиями, заслужили право на все. Кроме забвения. </a:t>
            </a:r>
          </a:p>
          <a:p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6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Admin L4\Desktop\пионеры\пионер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2004" y="63607"/>
            <a:ext cx="5220072" cy="6615629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4680520" cy="5688632"/>
          </a:xfrm>
        </p:spPr>
        <p:txBody>
          <a:bodyPr>
            <a:normAutofit/>
          </a:bodyPr>
          <a:lstStyle/>
          <a:p>
            <a:r>
              <a:rPr lang="ru-RU" sz="2400" b="1" dirty="0"/>
              <a:t>Я (Имя, Фамилия) вступая в ряды </a:t>
            </a:r>
            <a:r>
              <a:rPr lang="ru-RU" sz="2400" b="1" dirty="0" smtClean="0"/>
              <a:t>Всесоюзной </a:t>
            </a:r>
            <a:r>
              <a:rPr lang="ru-RU" sz="2400" b="1" dirty="0"/>
              <a:t>Пионерской Организации имени Владимира Ильича Ленина, перед лицом своих товарищей торжественно обещаю: горячо любить свою Родину. </a:t>
            </a:r>
            <a:r>
              <a:rPr lang="ru-RU" sz="2400" b="1" dirty="0" smtClean="0"/>
              <a:t>Жить, учиться </a:t>
            </a:r>
            <a:r>
              <a:rPr lang="ru-RU" sz="2400" b="1" dirty="0"/>
              <a:t>и бороться, как завещал великий Ленин, как учит Коммунистическая партия. Свято соблюдать Законы Пионерии Советского Союза."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8605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364</TotalTime>
  <Words>369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Mylar</vt:lpstr>
      <vt:lpstr>Слайд 1</vt:lpstr>
      <vt:lpstr>Слайд 2</vt:lpstr>
      <vt:lpstr>   НАДЯ БОГДАНОВА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ПИОНЕРЫ- ГЕРОИ</dc:title>
  <dc:creator>Admin L4</dc:creator>
  <cp:lastModifiedBy>admin</cp:lastModifiedBy>
  <cp:revision>16</cp:revision>
  <dcterms:created xsi:type="dcterms:W3CDTF">2011-11-11T08:04:14Z</dcterms:created>
  <dcterms:modified xsi:type="dcterms:W3CDTF">2015-08-16T12:03:38Z</dcterms:modified>
</cp:coreProperties>
</file>