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9.xml" ContentType="application/vnd.openxmlformats-officedocument.theme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0.xml" ContentType="application/vnd.openxmlformats-officedocument.theme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1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  <p:sldMasterId id="2147483699" r:id="rId4"/>
    <p:sldMasterId id="2147483712" r:id="rId5"/>
    <p:sldMasterId id="2147483725" r:id="rId6"/>
    <p:sldMasterId id="2147483738" r:id="rId7"/>
    <p:sldMasterId id="2147483751" r:id="rId8"/>
    <p:sldMasterId id="2147483764" r:id="rId9"/>
    <p:sldMasterId id="2147483777" r:id="rId10"/>
    <p:sldMasterId id="2147483790" r:id="rId11"/>
    <p:sldMasterId id="2147483803" r:id="rId12"/>
  </p:sldMasterIdLst>
  <p:sldIdLst>
    <p:sldId id="259" r:id="rId13"/>
    <p:sldId id="264" r:id="rId14"/>
    <p:sldId id="265" r:id="rId15"/>
    <p:sldId id="266" r:id="rId16"/>
    <p:sldId id="267" r:id="rId17"/>
    <p:sldId id="273" r:id="rId18"/>
    <p:sldId id="274" r:id="rId19"/>
    <p:sldId id="275" r:id="rId20"/>
    <p:sldId id="280" r:id="rId21"/>
    <p:sldId id="281" r:id="rId22"/>
    <p:sldId id="282" r:id="rId23"/>
    <p:sldId id="283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920 h 2182"/>
                <a:gd name="T4" fmla="*/ 5232 w 4897"/>
                <a:gd name="T5" fmla="*/ 1920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4096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4097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8A9ABD-1B75-4196-A961-1672C479788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115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5B214-28DA-4013-9980-2ACB7371258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697912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B6D69-72E4-4F91-9629-94B16625B0C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188943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76D73-3F80-4ED6-BED1-C996DB2E75A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51366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35844-4712-4C1A-83E2-ACD4A08EA9B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665887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B53F6-A80B-45B8-AE39-4BDC6B07A75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85894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11925-8D50-41E0-A716-89C24CB8FFD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0747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0DEB4-ACFF-48AA-A020-AE63A1879AE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359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5B214-28DA-4013-9980-2ACB7371258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328376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18106-E560-48F8-9A1A-E0B3A794CC2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67440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44475"/>
            <a:ext cx="838835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944CF-2AAA-4FB6-B2D6-97DF56D047F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99280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920 h 2182"/>
                <a:gd name="T4" fmla="*/ 5232 w 4897"/>
                <a:gd name="T5" fmla="*/ 1920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4096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4097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8A9ABD-1B75-4196-A961-1672C479788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278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18106-E560-48F8-9A1A-E0B3A794CC2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356593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22B09-853D-4B92-B868-E8905F98A45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054406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DD636-AC0F-4BFF-9C65-821FB70C8ED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99638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B6D69-72E4-4F91-9629-94B16625B0C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41914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76D73-3F80-4ED6-BED1-C996DB2E75A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447142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35844-4712-4C1A-83E2-ACD4A08EA9B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624323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B53F6-A80B-45B8-AE39-4BDC6B07A75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6153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11925-8D50-41E0-A716-89C24CB8FFD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05290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0DEB4-ACFF-48AA-A020-AE63A1879AE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024434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5B214-28DA-4013-9980-2ACB7371258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284398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18106-E560-48F8-9A1A-E0B3A794CC2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91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44475"/>
            <a:ext cx="838835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944CF-2AAA-4FB6-B2D6-97DF56D047F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64023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44475"/>
            <a:ext cx="838835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944CF-2AAA-4FB6-B2D6-97DF56D047F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446849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920 h 2182"/>
                <a:gd name="T4" fmla="*/ 5232 w 4897"/>
                <a:gd name="T5" fmla="*/ 1920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4096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4097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8A9ABD-1B75-4196-A961-1672C479788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43761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22B09-853D-4B92-B868-E8905F98A45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491136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DD636-AC0F-4BFF-9C65-821FB70C8ED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910852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B6D69-72E4-4F91-9629-94B16625B0C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877481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76D73-3F80-4ED6-BED1-C996DB2E75A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656849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35844-4712-4C1A-83E2-ACD4A08EA9B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37421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B53F6-A80B-45B8-AE39-4BDC6B07A75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684206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11925-8D50-41E0-A716-89C24CB8FFD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05212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0DEB4-ACFF-48AA-A020-AE63A1879AE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691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920 h 2182"/>
                <a:gd name="T4" fmla="*/ 5232 w 4897"/>
                <a:gd name="T5" fmla="*/ 1920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4096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4097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8A9ABD-1B75-4196-A961-1672C479788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974925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5B214-28DA-4013-9980-2ACB7371258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228520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18106-E560-48F8-9A1A-E0B3A794CC2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430381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44475"/>
            <a:ext cx="838835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944CF-2AAA-4FB6-B2D6-97DF56D047F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006339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920 h 2182"/>
                <a:gd name="T4" fmla="*/ 5232 w 4897"/>
                <a:gd name="T5" fmla="*/ 1920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4096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4097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8A9ABD-1B75-4196-A961-1672C479788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398593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22B09-853D-4B92-B868-E8905F98A45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152332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DD636-AC0F-4BFF-9C65-821FB70C8ED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816841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B6D69-72E4-4F91-9629-94B16625B0C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037180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76D73-3F80-4ED6-BED1-C996DB2E75A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275227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35844-4712-4C1A-83E2-ACD4A08EA9B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330217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B53F6-A80B-45B8-AE39-4BDC6B07A75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490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22B09-853D-4B92-B868-E8905F98A45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768465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11925-8D50-41E0-A716-89C24CB8FFD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741998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0DEB4-ACFF-48AA-A020-AE63A1879AE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877177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5B214-28DA-4013-9980-2ACB7371258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42731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18106-E560-48F8-9A1A-E0B3A794CC2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23535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44475"/>
            <a:ext cx="838835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944CF-2AAA-4FB6-B2D6-97DF56D047F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534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DD636-AC0F-4BFF-9C65-821FB70C8ED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1676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B6D69-72E4-4F91-9629-94B16625B0C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8189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76D73-3F80-4ED6-BED1-C996DB2E75A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4496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35844-4712-4C1A-83E2-ACD4A08EA9B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0843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B53F6-A80B-45B8-AE39-4BDC6B07A75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79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22B09-853D-4B92-B868-E8905F98A45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9618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11925-8D50-41E0-A716-89C24CB8FFD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1556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0DEB4-ACFF-48AA-A020-AE63A1879AE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49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5B214-28DA-4013-9980-2ACB7371258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4060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18106-E560-48F8-9A1A-E0B3A794CC2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3035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44475"/>
            <a:ext cx="838835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944CF-2AAA-4FB6-B2D6-97DF56D047F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9620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920 h 2182"/>
                <a:gd name="T4" fmla="*/ 5232 w 4897"/>
                <a:gd name="T5" fmla="*/ 1920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4096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4097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8A9ABD-1B75-4196-A961-1672C479788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2394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22B09-853D-4B92-B868-E8905F98A45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8782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DD636-AC0F-4BFF-9C65-821FB70C8ED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8719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B6D69-72E4-4F91-9629-94B16625B0C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057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76D73-3F80-4ED6-BED1-C996DB2E75A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293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DD636-AC0F-4BFF-9C65-821FB70C8ED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4406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35844-4712-4C1A-83E2-ACD4A08EA9B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6344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B53F6-A80B-45B8-AE39-4BDC6B07A75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2160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11925-8D50-41E0-A716-89C24CB8FFD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8760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0DEB4-ACFF-48AA-A020-AE63A1879AE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9606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5B214-28DA-4013-9980-2ACB7371258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6510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18106-E560-48F8-9A1A-E0B3A794CC2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93242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44475"/>
            <a:ext cx="838835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944CF-2AAA-4FB6-B2D6-97DF56D047F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94965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920 h 2182"/>
                <a:gd name="T4" fmla="*/ 5232 w 4897"/>
                <a:gd name="T5" fmla="*/ 1920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4096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4097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8A9ABD-1B75-4196-A961-1672C479788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6143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22B09-853D-4B92-B868-E8905F98A45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91542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DD636-AC0F-4BFF-9C65-821FB70C8ED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601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B6D69-72E4-4F91-9629-94B16625B0C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2071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B6D69-72E4-4F91-9629-94B16625B0C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5962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76D73-3F80-4ED6-BED1-C996DB2E75A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52854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35844-4712-4C1A-83E2-ACD4A08EA9B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2835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B53F6-A80B-45B8-AE39-4BDC6B07A75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13023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11925-8D50-41E0-A716-89C24CB8FFD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36887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0DEB4-ACFF-48AA-A020-AE63A1879AE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27503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5B214-28DA-4013-9980-2ACB7371258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0554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18106-E560-48F8-9A1A-E0B3A794CC2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54118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44475"/>
            <a:ext cx="838835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944CF-2AAA-4FB6-B2D6-97DF56D047F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46196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920 h 2182"/>
                <a:gd name="T4" fmla="*/ 5232 w 4897"/>
                <a:gd name="T5" fmla="*/ 1920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4096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4097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8A9ABD-1B75-4196-A961-1672C479788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662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76D73-3F80-4ED6-BED1-C996DB2E75A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14949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22B09-853D-4B92-B868-E8905F98A45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14250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DD636-AC0F-4BFF-9C65-821FB70C8ED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41479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B6D69-72E4-4F91-9629-94B16625B0C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84446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76D73-3F80-4ED6-BED1-C996DB2E75A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75951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35844-4712-4C1A-83E2-ACD4A08EA9B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7132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B53F6-A80B-45B8-AE39-4BDC6B07A75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90237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11925-8D50-41E0-A716-89C24CB8FFD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45938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0DEB4-ACFF-48AA-A020-AE63A1879AE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44993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5B214-28DA-4013-9980-2ACB7371258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09840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18106-E560-48F8-9A1A-E0B3A794CC2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15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35844-4712-4C1A-83E2-ACD4A08EA9B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50455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44475"/>
            <a:ext cx="838835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944CF-2AAA-4FB6-B2D6-97DF56D047F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95548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920 h 2182"/>
                <a:gd name="T4" fmla="*/ 5232 w 4897"/>
                <a:gd name="T5" fmla="*/ 1920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4096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4097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8A9ABD-1B75-4196-A961-1672C479788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86190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22B09-853D-4B92-B868-E8905F98A45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34983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DD636-AC0F-4BFF-9C65-821FB70C8ED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46676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B6D69-72E4-4F91-9629-94B16625B0C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76183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76D73-3F80-4ED6-BED1-C996DB2E75A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68512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35844-4712-4C1A-83E2-ACD4A08EA9B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10828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B53F6-A80B-45B8-AE39-4BDC6B07A75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02183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11925-8D50-41E0-A716-89C24CB8FFD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54765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0DEB4-ACFF-48AA-A020-AE63A1879AE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376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B53F6-A80B-45B8-AE39-4BDC6B07A75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21834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5B214-28DA-4013-9980-2ACB7371258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8398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18106-E560-48F8-9A1A-E0B3A794CC2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00206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44475"/>
            <a:ext cx="838835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944CF-2AAA-4FB6-B2D6-97DF56D047F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28564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920 h 2182"/>
                <a:gd name="T4" fmla="*/ 5232 w 4897"/>
                <a:gd name="T5" fmla="*/ 1920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4096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4097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8A9ABD-1B75-4196-A961-1672C479788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9084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22B09-853D-4B92-B868-E8905F98A45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52948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DD636-AC0F-4BFF-9C65-821FB70C8ED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37614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B6D69-72E4-4F91-9629-94B16625B0C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35961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76D73-3F80-4ED6-BED1-C996DB2E75A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61431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35844-4712-4C1A-83E2-ACD4A08EA9B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74207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B53F6-A80B-45B8-AE39-4BDC6B07A75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558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11925-8D50-41E0-A716-89C24CB8FFD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43179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11925-8D50-41E0-A716-89C24CB8FFD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77063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0DEB4-ACFF-48AA-A020-AE63A1879AE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95203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5B214-28DA-4013-9980-2ACB7371258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67773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18106-E560-48F8-9A1A-E0B3A794CC2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91154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44475"/>
            <a:ext cx="838835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944CF-2AAA-4FB6-B2D6-97DF56D047F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65771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920 h 2182"/>
                <a:gd name="T4" fmla="*/ 5232 w 4897"/>
                <a:gd name="T5" fmla="*/ 1920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4096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4097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8A9ABD-1B75-4196-A961-1672C479788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70853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22B09-853D-4B92-B868-E8905F98A45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96330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DD636-AC0F-4BFF-9C65-821FB70C8ED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25219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B6D69-72E4-4F91-9629-94B16625B0C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97918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76D73-3F80-4ED6-BED1-C996DB2E75A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09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0DEB4-ACFF-48AA-A020-AE63A1879AE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79674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35844-4712-4C1A-83E2-ACD4A08EA9B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90405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B53F6-A80B-45B8-AE39-4BDC6B07A75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59457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11925-8D50-41E0-A716-89C24CB8FFD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21160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0DEB4-ACFF-48AA-A020-AE63A1879AE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67399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5B214-28DA-4013-9980-2ACB7371258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45954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18106-E560-48F8-9A1A-E0B3A794CC2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22545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44475"/>
            <a:ext cx="838835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944CF-2AAA-4FB6-B2D6-97DF56D047F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39983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920 h 2182"/>
                <a:gd name="T4" fmla="*/ 5232 w 4897"/>
                <a:gd name="T5" fmla="*/ 1920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4096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4097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8A9ABD-1B75-4196-A961-1672C479788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55142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22B09-853D-4B92-B868-E8905F98A45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2445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DD636-AC0F-4BFF-9C65-821FB70C8ED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941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6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1.xml"/><Relationship Id="rId7" Type="http://schemas.openxmlformats.org/officeDocument/2006/relationships/slideLayout" Target="../slideLayouts/slideLayout115.xml"/><Relationship Id="rId12" Type="http://schemas.openxmlformats.org/officeDocument/2006/relationships/slideLayout" Target="../slideLayouts/slideLayout120.xml"/><Relationship Id="rId2" Type="http://schemas.openxmlformats.org/officeDocument/2006/relationships/slideLayout" Target="../slideLayouts/slideLayout110.xml"/><Relationship Id="rId1" Type="http://schemas.openxmlformats.org/officeDocument/2006/relationships/slideLayout" Target="../slideLayouts/slideLayout109.xml"/><Relationship Id="rId6" Type="http://schemas.openxmlformats.org/officeDocument/2006/relationships/slideLayout" Target="../slideLayouts/slideLayout114.xml"/><Relationship Id="rId11" Type="http://schemas.openxmlformats.org/officeDocument/2006/relationships/slideLayout" Target="../slideLayouts/slideLayout119.xml"/><Relationship Id="rId5" Type="http://schemas.openxmlformats.org/officeDocument/2006/relationships/slideLayout" Target="../slideLayouts/slideLayout113.xml"/><Relationship Id="rId10" Type="http://schemas.openxmlformats.org/officeDocument/2006/relationships/slideLayout" Target="../slideLayouts/slideLayout118.xml"/><Relationship Id="rId4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8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23.xml"/><Relationship Id="rId7" Type="http://schemas.openxmlformats.org/officeDocument/2006/relationships/slideLayout" Target="../slideLayouts/slideLayout127.xml"/><Relationship Id="rId12" Type="http://schemas.openxmlformats.org/officeDocument/2006/relationships/slideLayout" Target="../slideLayouts/slideLayout132.xml"/><Relationship Id="rId2" Type="http://schemas.openxmlformats.org/officeDocument/2006/relationships/slideLayout" Target="../slideLayouts/slideLayout122.xml"/><Relationship Id="rId1" Type="http://schemas.openxmlformats.org/officeDocument/2006/relationships/slideLayout" Target="../slideLayouts/slideLayout121.xml"/><Relationship Id="rId6" Type="http://schemas.openxmlformats.org/officeDocument/2006/relationships/slideLayout" Target="../slideLayouts/slideLayout126.xml"/><Relationship Id="rId11" Type="http://schemas.openxmlformats.org/officeDocument/2006/relationships/slideLayout" Target="../slideLayouts/slideLayout131.xml"/><Relationship Id="rId5" Type="http://schemas.openxmlformats.org/officeDocument/2006/relationships/slideLayout" Target="../slideLayouts/slideLayout125.xml"/><Relationship Id="rId10" Type="http://schemas.openxmlformats.org/officeDocument/2006/relationships/slideLayout" Target="../slideLayouts/slideLayout130.xml"/><Relationship Id="rId4" Type="http://schemas.openxmlformats.org/officeDocument/2006/relationships/slideLayout" Target="../slideLayouts/slideLayout124.xml"/><Relationship Id="rId9" Type="http://schemas.openxmlformats.org/officeDocument/2006/relationships/slideLayout" Target="../slideLayouts/slideLayout12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13" Type="http://schemas.openxmlformats.org/officeDocument/2006/relationships/theme" Target="../theme/theme12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slideLayout" Target="../slideLayouts/slideLayout144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411 h 2182"/>
                <a:gd name="T4" fmla="*/ 5232 w 4897"/>
                <a:gd name="T5" fmla="*/ 1411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388 h 2182"/>
                <a:gd name="T4" fmla="*/ 5232 w 4897"/>
                <a:gd name="T5" fmla="*/ 1388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399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AA52ED-2CB2-4356-9D2E-202DA98F48D4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995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995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23698317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411 h 2182"/>
                <a:gd name="T4" fmla="*/ 5232 w 4897"/>
                <a:gd name="T5" fmla="*/ 1411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388 h 2182"/>
                <a:gd name="T4" fmla="*/ 5232 w 4897"/>
                <a:gd name="T5" fmla="*/ 1388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399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AA52ED-2CB2-4356-9D2E-202DA98F48D4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995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995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12736927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411 h 2182"/>
                <a:gd name="T4" fmla="*/ 5232 w 4897"/>
                <a:gd name="T5" fmla="*/ 1411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388 h 2182"/>
                <a:gd name="T4" fmla="*/ 5232 w 4897"/>
                <a:gd name="T5" fmla="*/ 1388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399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AA52ED-2CB2-4356-9D2E-202DA98F48D4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995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995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40558581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411 h 2182"/>
                <a:gd name="T4" fmla="*/ 5232 w 4897"/>
                <a:gd name="T5" fmla="*/ 1411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388 h 2182"/>
                <a:gd name="T4" fmla="*/ 5232 w 4897"/>
                <a:gd name="T5" fmla="*/ 1388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399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AA52ED-2CB2-4356-9D2E-202DA98F48D4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995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995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58773856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411 h 2182"/>
                <a:gd name="T4" fmla="*/ 5232 w 4897"/>
                <a:gd name="T5" fmla="*/ 1411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388 h 2182"/>
                <a:gd name="T4" fmla="*/ 5232 w 4897"/>
                <a:gd name="T5" fmla="*/ 1388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399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AA52ED-2CB2-4356-9D2E-202DA98F48D4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995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995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75311817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411 h 2182"/>
                <a:gd name="T4" fmla="*/ 5232 w 4897"/>
                <a:gd name="T5" fmla="*/ 1411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388 h 2182"/>
                <a:gd name="T4" fmla="*/ 5232 w 4897"/>
                <a:gd name="T5" fmla="*/ 1388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399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AA52ED-2CB2-4356-9D2E-202DA98F48D4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995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995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75224385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411 h 2182"/>
                <a:gd name="T4" fmla="*/ 5232 w 4897"/>
                <a:gd name="T5" fmla="*/ 1411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388 h 2182"/>
                <a:gd name="T4" fmla="*/ 5232 w 4897"/>
                <a:gd name="T5" fmla="*/ 1388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399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AA52ED-2CB2-4356-9D2E-202DA98F48D4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995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995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5388950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411 h 2182"/>
                <a:gd name="T4" fmla="*/ 5232 w 4897"/>
                <a:gd name="T5" fmla="*/ 1411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388 h 2182"/>
                <a:gd name="T4" fmla="*/ 5232 w 4897"/>
                <a:gd name="T5" fmla="*/ 1388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399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AA52ED-2CB2-4356-9D2E-202DA98F48D4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995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995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477048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411 h 2182"/>
                <a:gd name="T4" fmla="*/ 5232 w 4897"/>
                <a:gd name="T5" fmla="*/ 1411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388 h 2182"/>
                <a:gd name="T4" fmla="*/ 5232 w 4897"/>
                <a:gd name="T5" fmla="*/ 1388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399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AA52ED-2CB2-4356-9D2E-202DA98F48D4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995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995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24253347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411 h 2182"/>
                <a:gd name="T4" fmla="*/ 5232 w 4897"/>
                <a:gd name="T5" fmla="*/ 1411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388 h 2182"/>
                <a:gd name="T4" fmla="*/ 5232 w 4897"/>
                <a:gd name="T5" fmla="*/ 1388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399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AA52ED-2CB2-4356-9D2E-202DA98F48D4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995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995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78321786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411 h 2182"/>
                <a:gd name="T4" fmla="*/ 5232 w 4897"/>
                <a:gd name="T5" fmla="*/ 1411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388 h 2182"/>
                <a:gd name="T4" fmla="*/ 5232 w 4897"/>
                <a:gd name="T5" fmla="*/ 1388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399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AA52ED-2CB2-4356-9D2E-202DA98F48D4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995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995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12740868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411 h 2182"/>
                <a:gd name="T4" fmla="*/ 5232 w 4897"/>
                <a:gd name="T5" fmla="*/ 1411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388 h 2182"/>
                <a:gd name="T4" fmla="*/ 5232 w 4897"/>
                <a:gd name="T5" fmla="*/ 1388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4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399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AA52ED-2CB2-4356-9D2E-202DA98F48D4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995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995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57379411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9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WordArt 4"/>
          <p:cNvSpPr>
            <a:spLocks noChangeArrowheads="1" noChangeShapeType="1" noTextEdit="1"/>
          </p:cNvSpPr>
          <p:nvPr/>
        </p:nvSpPr>
        <p:spPr bwMode="auto">
          <a:xfrm>
            <a:off x="2268538" y="1989138"/>
            <a:ext cx="5040312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Культура общения</a:t>
            </a:r>
          </a:p>
        </p:txBody>
      </p:sp>
      <p:pic>
        <p:nvPicPr>
          <p:cNvPr id="41989" name="Picture 5" descr="MCj042832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4221163"/>
            <a:ext cx="2808287" cy="223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1834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95288" y="2708275"/>
            <a:ext cx="8385175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smtClean="0"/>
              <a:t>Дорогой дедушка!</a:t>
            </a:r>
            <a:br>
              <a:rPr lang="ru-RU" sz="4000" smtClean="0"/>
            </a:br>
            <a:r>
              <a:rPr lang="ru-RU" sz="4000" smtClean="0"/>
              <a:t>Поздравляю тебя с днем рождения. Я хочу, чтоб ты не болел, чтобы чаще приезжал к нам в гости. Долгих лет тебе жизни и благополучия. Я постараюсь тебя не огорчаюсь. </a:t>
            </a:r>
            <a:br>
              <a:rPr lang="ru-RU" sz="4000" smtClean="0"/>
            </a:br>
            <a:r>
              <a:rPr lang="ru-RU" sz="4000" smtClean="0"/>
              <a:t>Твой внук Коля.</a:t>
            </a:r>
          </a:p>
        </p:txBody>
      </p:sp>
    </p:spTree>
    <p:extLst>
      <p:ext uri="{BB962C8B-B14F-4D97-AF65-F5344CB8AC3E}">
        <p14:creationId xmlns:p14="http://schemas.microsoft.com/office/powerpoint/2010/main" val="192683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23850" y="2349500"/>
            <a:ext cx="8385175" cy="14319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Обращение</a:t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>Поздравление</a:t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>Пожелание</a:t>
            </a:r>
          </a:p>
        </p:txBody>
      </p:sp>
    </p:spTree>
    <p:extLst>
      <p:ext uri="{BB962C8B-B14F-4D97-AF65-F5344CB8AC3E}">
        <p14:creationId xmlns:p14="http://schemas.microsoft.com/office/powerpoint/2010/main" val="1151043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758825" y="2276475"/>
            <a:ext cx="8385175" cy="1431925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smtClean="0">
                <a:latin typeface="Monotype Corsiva" pitchFamily="66" charset="0"/>
              </a:rPr>
              <a:t>Желаем вам добрыми </a:t>
            </a:r>
            <a:br>
              <a:rPr lang="ru-RU" sz="5400" smtClean="0">
                <a:latin typeface="Monotype Corsiva" pitchFamily="66" charset="0"/>
              </a:rPr>
            </a:br>
            <a:r>
              <a:rPr lang="ru-RU" sz="5400" smtClean="0">
                <a:latin typeface="Monotype Corsiva" pitchFamily="66" charset="0"/>
              </a:rPr>
              <a:t>детьми расти,</a:t>
            </a:r>
            <a:br>
              <a:rPr lang="ru-RU" sz="5400" smtClean="0">
                <a:latin typeface="Monotype Corsiva" pitchFamily="66" charset="0"/>
              </a:rPr>
            </a:br>
            <a:r>
              <a:rPr lang="ru-RU" sz="5400" smtClean="0">
                <a:latin typeface="Monotype Corsiva" pitchFamily="66" charset="0"/>
              </a:rPr>
              <a:t>хорошо себя вести.</a:t>
            </a:r>
          </a:p>
        </p:txBody>
      </p:sp>
    </p:spTree>
    <p:extLst>
      <p:ext uri="{BB962C8B-B14F-4D97-AF65-F5344CB8AC3E}">
        <p14:creationId xmlns:p14="http://schemas.microsoft.com/office/powerpoint/2010/main" val="259950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Формы приветствия:</a:t>
            </a:r>
          </a:p>
        </p:txBody>
      </p:sp>
      <p:sp>
        <p:nvSpPr>
          <p:cNvPr id="4301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/>
              <a:t>Здравствуйте</a:t>
            </a:r>
          </a:p>
          <a:p>
            <a:pPr eaLnBrk="1" hangingPunct="1">
              <a:defRPr/>
            </a:pPr>
            <a:r>
              <a:rPr lang="ru-RU" b="1" smtClean="0"/>
              <a:t>Доброе утро</a:t>
            </a:r>
          </a:p>
          <a:p>
            <a:pPr eaLnBrk="1" hangingPunct="1">
              <a:defRPr/>
            </a:pPr>
            <a:r>
              <a:rPr lang="ru-RU" b="1" smtClean="0"/>
              <a:t>Добрый день</a:t>
            </a:r>
          </a:p>
          <a:p>
            <a:pPr eaLnBrk="1" hangingPunct="1">
              <a:defRPr/>
            </a:pPr>
            <a:r>
              <a:rPr lang="ru-RU" b="1" smtClean="0"/>
              <a:t>Добрый вечер</a:t>
            </a:r>
          </a:p>
        </p:txBody>
      </p:sp>
    </p:spTree>
    <p:extLst>
      <p:ext uri="{BB962C8B-B14F-4D97-AF65-F5344CB8AC3E}">
        <p14:creationId xmlns:p14="http://schemas.microsoft.com/office/powerpoint/2010/main" val="4251389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Формы прощания:</a:t>
            </a:r>
          </a:p>
        </p:txBody>
      </p:sp>
      <p:sp>
        <p:nvSpPr>
          <p:cNvPr id="440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/>
              <a:t>До свидания</a:t>
            </a:r>
          </a:p>
          <a:p>
            <a:pPr eaLnBrk="1" hangingPunct="1">
              <a:defRPr/>
            </a:pPr>
            <a:r>
              <a:rPr lang="ru-RU" b="1" smtClean="0"/>
              <a:t>До скорой встречи</a:t>
            </a:r>
          </a:p>
          <a:p>
            <a:pPr eaLnBrk="1" hangingPunct="1">
              <a:defRPr/>
            </a:pPr>
            <a:endParaRPr lang="ru-RU" b="1" smtClean="0"/>
          </a:p>
        </p:txBody>
      </p:sp>
    </p:spTree>
    <p:extLst>
      <p:ext uri="{BB962C8B-B14F-4D97-AF65-F5344CB8AC3E}">
        <p14:creationId xmlns:p14="http://schemas.microsoft.com/office/powerpoint/2010/main" val="425394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Формы благодарности:</a:t>
            </a:r>
          </a:p>
        </p:txBody>
      </p:sp>
      <p:sp>
        <p:nvSpPr>
          <p:cNvPr id="450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/>
              <a:t>Спасибо</a:t>
            </a:r>
          </a:p>
          <a:p>
            <a:pPr eaLnBrk="1" hangingPunct="1">
              <a:defRPr/>
            </a:pPr>
            <a:r>
              <a:rPr lang="ru-RU" b="1" smtClean="0"/>
              <a:t>Большое спасибо</a:t>
            </a:r>
          </a:p>
          <a:p>
            <a:pPr eaLnBrk="1" hangingPunct="1">
              <a:defRPr/>
            </a:pPr>
            <a:r>
              <a:rPr lang="ru-RU" b="1" smtClean="0"/>
              <a:t>Благодарю вас</a:t>
            </a:r>
          </a:p>
        </p:txBody>
      </p:sp>
    </p:spTree>
    <p:extLst>
      <p:ext uri="{BB962C8B-B14F-4D97-AF65-F5344CB8AC3E}">
        <p14:creationId xmlns:p14="http://schemas.microsoft.com/office/powerpoint/2010/main" val="165488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Формы пожеланий:</a:t>
            </a:r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/>
              <a:t>Всего хорошего</a:t>
            </a:r>
          </a:p>
          <a:p>
            <a:pPr eaLnBrk="1" hangingPunct="1">
              <a:defRPr/>
            </a:pPr>
            <a:r>
              <a:rPr lang="ru-RU" b="1" smtClean="0"/>
              <a:t>Всего доброго</a:t>
            </a:r>
          </a:p>
          <a:p>
            <a:pPr eaLnBrk="1" hangingPunct="1">
              <a:defRPr/>
            </a:pPr>
            <a:r>
              <a:rPr lang="ru-RU" b="1" smtClean="0"/>
              <a:t>Будьте здоровы</a:t>
            </a:r>
          </a:p>
          <a:p>
            <a:pPr eaLnBrk="1" hangingPunct="1">
              <a:defRPr/>
            </a:pPr>
            <a:r>
              <a:rPr lang="ru-RU" b="1" smtClean="0"/>
              <a:t>Спокойной ночи</a:t>
            </a:r>
          </a:p>
          <a:p>
            <a:pPr eaLnBrk="1" hangingPunct="1">
              <a:defRPr/>
            </a:pPr>
            <a:r>
              <a:rPr lang="ru-RU" b="1" smtClean="0"/>
              <a:t>Приятного аппетита</a:t>
            </a:r>
          </a:p>
          <a:p>
            <a:pPr eaLnBrk="1" hangingPunct="1">
              <a:defRPr/>
            </a:pPr>
            <a:endParaRPr lang="ru-RU" b="1" smtClean="0"/>
          </a:p>
        </p:txBody>
      </p:sp>
    </p:spTree>
    <p:extLst>
      <p:ext uri="{BB962C8B-B14F-4D97-AF65-F5344CB8AC3E}">
        <p14:creationId xmlns:p14="http://schemas.microsoft.com/office/powerpoint/2010/main" val="107038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Формы извинений:</a:t>
            </a:r>
          </a:p>
        </p:txBody>
      </p:sp>
      <p:sp>
        <p:nvSpPr>
          <p:cNvPr id="4710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/>
              <a:t>Простите, пожалуйста</a:t>
            </a:r>
          </a:p>
          <a:p>
            <a:pPr eaLnBrk="1" hangingPunct="1">
              <a:defRPr/>
            </a:pPr>
            <a:r>
              <a:rPr lang="ru-RU" b="1" smtClean="0"/>
              <a:t>Извините, пожалуйста</a:t>
            </a:r>
          </a:p>
        </p:txBody>
      </p:sp>
    </p:spTree>
    <p:extLst>
      <p:ext uri="{BB962C8B-B14F-4D97-AF65-F5344CB8AC3E}">
        <p14:creationId xmlns:p14="http://schemas.microsoft.com/office/powerpoint/2010/main" val="2099752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Формы просьбы:</a:t>
            </a:r>
          </a:p>
        </p:txBody>
      </p:sp>
      <p:sp>
        <p:nvSpPr>
          <p:cNvPr id="481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/>
              <a:t>Пожалуйста</a:t>
            </a:r>
          </a:p>
          <a:p>
            <a:pPr eaLnBrk="1" hangingPunct="1">
              <a:defRPr/>
            </a:pPr>
            <a:r>
              <a:rPr lang="ru-RU" b="1" smtClean="0"/>
              <a:t>Будьте добры</a:t>
            </a:r>
          </a:p>
          <a:p>
            <a:pPr eaLnBrk="1" hangingPunct="1">
              <a:defRPr/>
            </a:pPr>
            <a:r>
              <a:rPr lang="ru-RU" b="1" smtClean="0"/>
              <a:t>Будьте любезны</a:t>
            </a:r>
          </a:p>
          <a:p>
            <a:pPr eaLnBrk="1" hangingPunct="1">
              <a:defRPr/>
            </a:pPr>
            <a:r>
              <a:rPr lang="ru-RU" b="1" smtClean="0"/>
              <a:t>Прошу вас</a:t>
            </a:r>
          </a:p>
        </p:txBody>
      </p:sp>
    </p:spTree>
    <p:extLst>
      <p:ext uri="{BB962C8B-B14F-4D97-AF65-F5344CB8AC3E}">
        <p14:creationId xmlns:p14="http://schemas.microsoft.com/office/powerpoint/2010/main" val="181980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1187450" y="2060575"/>
            <a:ext cx="3752850" cy="2571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Поздравляем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 с днем рождения!</a:t>
            </a:r>
          </a:p>
        </p:txBody>
      </p:sp>
      <p:pic>
        <p:nvPicPr>
          <p:cNvPr id="2056" name="Picture 8" descr="j0281904"/>
          <p:cNvPicPr>
            <a:picLocks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92725" y="2133600"/>
            <a:ext cx="3049588" cy="2882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53675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1" name="Rectangle 7"/>
          <p:cNvSpPr>
            <a:spLocks noGrp="1" noRot="1" noChangeArrowheads="1"/>
          </p:cNvSpPr>
          <p:nvPr>
            <p:ph type="title"/>
          </p:nvPr>
        </p:nvSpPr>
        <p:spPr>
          <a:xfrm>
            <a:off x="468313" y="2349500"/>
            <a:ext cx="8385175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smtClean="0"/>
              <a:t>Дорогой дедушка!</a:t>
            </a:r>
            <a:br>
              <a:rPr lang="ru-RU" sz="4000" smtClean="0"/>
            </a:br>
            <a:r>
              <a:rPr lang="ru-RU" sz="4000" smtClean="0"/>
              <a:t>Поздравляю тебя с днем рождения. Желаю тебе крепкого здоровья и успехов в работе.</a:t>
            </a:r>
            <a:br>
              <a:rPr lang="ru-RU" sz="4000" smtClean="0"/>
            </a:br>
            <a:r>
              <a:rPr lang="ru-RU" sz="4000" smtClean="0"/>
              <a:t>                             Коля.</a:t>
            </a:r>
          </a:p>
        </p:txBody>
      </p:sp>
    </p:spTree>
    <p:extLst>
      <p:ext uri="{BB962C8B-B14F-4D97-AF65-F5344CB8AC3E}">
        <p14:creationId xmlns:p14="http://schemas.microsoft.com/office/powerpoint/2010/main" val="309424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1" grpId="0"/>
    </p:bldLst>
  </p:timing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1_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76</Words>
  <Application>Microsoft Office PowerPoint</Application>
  <PresentationFormat>Экран (4:3)</PresentationFormat>
  <Paragraphs>33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12</vt:i4>
      </vt:variant>
      <vt:variant>
        <vt:lpstr>Заголовки слайдов</vt:lpstr>
      </vt:variant>
      <vt:variant>
        <vt:i4>12</vt:i4>
      </vt:variant>
    </vt:vector>
  </HeadingPairs>
  <TitlesOfParts>
    <vt:vector size="24" baseType="lpstr">
      <vt:lpstr>Трава</vt:lpstr>
      <vt:lpstr>1_Трава</vt:lpstr>
      <vt:lpstr>2_Трава</vt:lpstr>
      <vt:lpstr>3_Трава</vt:lpstr>
      <vt:lpstr>4_Трава</vt:lpstr>
      <vt:lpstr>5_Трава</vt:lpstr>
      <vt:lpstr>6_Трава</vt:lpstr>
      <vt:lpstr>7_Трава</vt:lpstr>
      <vt:lpstr>8_Трава</vt:lpstr>
      <vt:lpstr>9_Трава</vt:lpstr>
      <vt:lpstr>10_Трава</vt:lpstr>
      <vt:lpstr>11_Трава</vt:lpstr>
      <vt:lpstr>Презентация PowerPoint</vt:lpstr>
      <vt:lpstr>Формы приветствия:</vt:lpstr>
      <vt:lpstr>Формы прощания:</vt:lpstr>
      <vt:lpstr>Формы благодарности:</vt:lpstr>
      <vt:lpstr>Формы пожеланий:</vt:lpstr>
      <vt:lpstr>Формы извинений:</vt:lpstr>
      <vt:lpstr>Формы просьбы:</vt:lpstr>
      <vt:lpstr>Презентация PowerPoint</vt:lpstr>
      <vt:lpstr>Дорогой дедушка! Поздравляю тебя с днем рождения. Желаю тебе крепкого здоровья и успехов в работе.                              Коля.</vt:lpstr>
      <vt:lpstr>Дорогой дедушка! Поздравляю тебя с днем рождения. Я хочу, чтоб ты не болел, чтобы чаще приезжал к нам в гости. Долгих лет тебе жизни и благополучия. Я постараюсь тебя не огорчаюсь.  Твой внук Коля.</vt:lpstr>
      <vt:lpstr>Обращение  Поздравление  Пожелание</vt:lpstr>
      <vt:lpstr>Желаем вам добрыми  детьми расти, хорошо себя вести.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Любовь</dc:creator>
  <cp:lastModifiedBy>Любовь</cp:lastModifiedBy>
  <cp:revision>1</cp:revision>
  <dcterms:created xsi:type="dcterms:W3CDTF">2015-01-14T17:41:48Z</dcterms:created>
  <dcterms:modified xsi:type="dcterms:W3CDTF">2015-01-14T17:48:32Z</dcterms:modified>
</cp:coreProperties>
</file>