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черновик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0"/>
            <a:ext cx="9122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фоны\DCTeamcollab\DCTeamcollab\DCTeamcollab_chlorophylle\DCTeamcollab_chlorophylle_partie1\Florju_chlorophylle_el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146"/>
            <a:ext cx="9144000" cy="691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05103" y="2151727"/>
            <a:ext cx="415549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Тверская</a:t>
            </a:r>
          </a:p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игрушка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9699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черновик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0"/>
            <a:ext cx="9122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33661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Игрушки отличались лаконичной выразительной формой, иногда,  украшались мелким вдавленным рисунком. Среди них традиционные кони, всадники, животные, птицы, уточки, петушки, курочки. 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52736"/>
            <a:ext cx="4464869" cy="422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204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черновик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0"/>
            <a:ext cx="9122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62918" y="116632"/>
            <a:ext cx="58398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800" b="1" i="1" dirty="0" err="1">
                <a:solidFill>
                  <a:schemeClr val="accent5">
                    <a:lumMod val="50000"/>
                  </a:schemeClr>
                </a:solidFill>
              </a:rPr>
              <a:t>Торжокская</a:t>
            </a:r>
            <a:r>
              <a:rPr lang="ru-RU" altLang="ru-RU" sz="4800" b="1" i="1" dirty="0">
                <a:solidFill>
                  <a:schemeClr val="accent5">
                    <a:lumMod val="50000"/>
                  </a:schemeClr>
                </a:solidFill>
              </a:rPr>
              <a:t> игрушка</a:t>
            </a:r>
            <a:endParaRPr lang="ru-RU" sz="4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769" y="782491"/>
            <a:ext cx="3294112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b="1" i="1" dirty="0">
                <a:solidFill>
                  <a:schemeClr val="accent5">
                    <a:lumMod val="50000"/>
                  </a:schemeClr>
                </a:solidFill>
              </a:rPr>
              <a:t>Гончарный промысел  в г. Торжке возник в давно. Вначале гончары лепили посуду, а из остатков глины лепили игрушки- свистульки. А в 1975 году мастера организовали цех  по изготовлению игрушки. Птицы – павы, уточки, веселые петухи – их лепят  из оранжевой глины (терракоты) и расписывают яркими элементами(точки, капельки,  овалы).</a:t>
            </a:r>
          </a:p>
        </p:txBody>
      </p:sp>
      <p:pic>
        <p:nvPicPr>
          <p:cNvPr id="5" name="Picture 4" descr="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85651"/>
            <a:ext cx="351790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204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черновик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0"/>
            <a:ext cx="9122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G_20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903913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04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черновик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0"/>
            <a:ext cx="9122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391246"/>
            <a:ext cx="7560840" cy="6304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dirty="0">
                <a:solidFill>
                  <a:schemeClr val="accent5">
                    <a:lumMod val="50000"/>
                  </a:schemeClr>
                </a:solidFill>
              </a:rPr>
              <a:t>Город Торжок Тверской области (бывшей Калининской) – родина тверской игрушки, или, как её ещё называют, калининской, </a:t>
            </a:r>
            <a:r>
              <a:rPr lang="ru-RU" altLang="ru-RU" sz="2400" dirty="0" err="1">
                <a:solidFill>
                  <a:schemeClr val="accent5">
                    <a:lumMod val="50000"/>
                  </a:schemeClr>
                </a:solidFill>
              </a:rPr>
              <a:t>торжокской</a:t>
            </a:r>
            <a:r>
              <a:rPr lang="ru-RU" altLang="ru-RU" sz="2400" dirty="0">
                <a:solidFill>
                  <a:schemeClr val="accent5">
                    <a:lumMod val="50000"/>
                  </a:schemeClr>
                </a:solidFill>
              </a:rPr>
              <a:t>. Эти игрушки узнаешь сразу: птички, петушки, жар-птицы, царь рыбы, птицы-сирины, медведи и другие игрушки-свистульки покрыты чешуйками, которые затем ярко расписываются и очень нарядно смотрятся на красно-коричневом фоне обожженной глины. Отличительной чертой тверской игрушки является их рельефное украшение в виде маленьких чешуек и оборок.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dirty="0">
                <a:solidFill>
                  <a:schemeClr val="accent5">
                    <a:lumMod val="50000"/>
                  </a:schemeClr>
                </a:solidFill>
              </a:rPr>
              <a:t>               В Торжке гончарный промысел возник очень давно.  Гончары вначале лепили посуду: кубышки, кувшины, горшки. Из остатков глины лепили игрушки, но ценностью их не считали. Поэтому увидеть старые </a:t>
            </a:r>
            <a:r>
              <a:rPr lang="ru-RU" altLang="ru-RU" sz="2400" dirty="0" err="1">
                <a:solidFill>
                  <a:schemeClr val="accent5">
                    <a:lumMod val="50000"/>
                  </a:schemeClr>
                </a:solidFill>
              </a:rPr>
              <a:t>торжокские</a:t>
            </a:r>
            <a:r>
              <a:rPr lang="ru-RU" altLang="ru-RU" sz="2400" dirty="0">
                <a:solidFill>
                  <a:schemeClr val="accent5">
                    <a:lumMod val="50000"/>
                  </a:schemeClr>
                </a:solidFill>
              </a:rPr>
              <a:t> игрушки можно только в музее. Но сама </a:t>
            </a: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</a:rPr>
              <a:t>свистулька</a:t>
            </a:r>
            <a:r>
              <a:rPr lang="ru-RU" altLang="ru-RU" sz="2400" dirty="0">
                <a:solidFill>
                  <a:schemeClr val="accent5">
                    <a:lumMod val="50000"/>
                  </a:schemeClr>
                </a:solidFill>
              </a:rPr>
              <a:t>, о которой пишут в исторических летописях, </a:t>
            </a: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</a:rPr>
              <a:t>повествует о ритуале праздника Весны и бога Ярила</a:t>
            </a:r>
            <a:r>
              <a:rPr lang="ru-RU" altLang="ru-RU" sz="2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</a:rPr>
              <a:t>в который входило </a:t>
            </a:r>
            <a:r>
              <a:rPr lang="ru-RU" altLang="ru-RU" sz="2400" b="1" dirty="0" err="1">
                <a:solidFill>
                  <a:schemeClr val="accent5">
                    <a:lumMod val="50000"/>
                  </a:schemeClr>
                </a:solidFill>
              </a:rPr>
              <a:t>свистание</a:t>
            </a: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</a:rPr>
              <a:t>, клич, для отпугивания темных, враждебных человеку сил, стремившихся задержать приход весны.</a:t>
            </a:r>
            <a:r>
              <a:rPr lang="ru-RU" alt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</a:rPr>
              <a:t>В народе этот праздник закрепился под названием «свистунья».</a:t>
            </a:r>
            <a:endParaRPr lang="ru-RU" alt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04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черновик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0"/>
            <a:ext cx="9122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04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черновик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0"/>
            <a:ext cx="9122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04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черновик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0"/>
            <a:ext cx="9122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041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262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2</cp:revision>
  <dcterms:created xsi:type="dcterms:W3CDTF">2014-03-10T16:39:34Z</dcterms:created>
  <dcterms:modified xsi:type="dcterms:W3CDTF">2014-03-10T16:52:53Z</dcterms:modified>
</cp:coreProperties>
</file>