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04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45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0733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073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37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836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487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1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28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75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71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82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34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5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89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6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15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214290"/>
            <a:ext cx="678743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ПРОЕКТ  1Б КЛАССА</a:t>
            </a:r>
          </a:p>
          <a:p>
            <a:pPr algn="ctr"/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ИССЛЕДОВАНИЕ:</a:t>
            </a:r>
          </a:p>
          <a:p>
            <a:pPr algn="ctr"/>
            <a:r>
              <a:rPr lang="ru-RU" sz="6000" dirty="0" smtClean="0">
                <a:solidFill>
                  <a:srgbClr val="C00000"/>
                </a:solidFill>
                <a:latin typeface="Monotype Corsiva" pitchFamily="66" charset="0"/>
              </a:rPr>
              <a:t> МОЁ РОДОСЛОВИЕ</a:t>
            </a:r>
            <a:endParaRPr lang="ru-RU" sz="60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461059"/>
            <a:ext cx="6096000" cy="4067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21537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АКТУАЛЬНОСТЬ ИССЛЕДОВАНИЯ</a:t>
            </a:r>
          </a:p>
          <a:p>
            <a:pPr indent="457200" algn="just"/>
            <a:r>
              <a:rPr lang="ru-RU" sz="2800" dirty="0" smtClean="0"/>
              <a:t>Человек рождается на свет, растёт, задумывается</a:t>
            </a:r>
            <a:r>
              <a:rPr lang="ru-RU" sz="2800" smtClean="0"/>
              <a:t>: Кто </a:t>
            </a:r>
            <a:r>
              <a:rPr lang="ru-RU" sz="2800" dirty="0" smtClean="0"/>
              <a:t>я? Откуда мои корни? </a:t>
            </a:r>
          </a:p>
          <a:p>
            <a:pPr indent="457200" algn="just"/>
            <a:r>
              <a:rPr lang="ru-RU" sz="2800" dirty="0" smtClean="0"/>
              <a:t>Издавна одной из традиций в русских семьях была традиция узнавать о своих предках, составлять свою родословную, древо жизни. Эта традиция сегодня возвращается в семьи. </a:t>
            </a:r>
          </a:p>
          <a:p>
            <a:pPr indent="457200" algn="just"/>
            <a:r>
              <a:rPr lang="ru-RU" sz="2800" dirty="0" smtClean="0"/>
              <a:t> Мы тоже решили, что должны знать, какими были наши предки, чем они занимались. Думаю, это важно не только для каждого из нас, но и для всех  наших родных. Ведь издавна самым обидным прозвищем на Руси считалось «Иван, не помнящий родства»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620688"/>
            <a:ext cx="61532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ЦЕЛЬ ИССЛЕДОВАНИЯ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928802"/>
            <a:ext cx="73581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Изучить родословную моей семьи, чтобы сохранить эту информацию и передать её будущим поколениям.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428604"/>
            <a:ext cx="4526496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ЗАДАЧИ ПРОЕКТА</a:t>
            </a:r>
          </a:p>
          <a:p>
            <a:pPr algn="ctr"/>
            <a:endParaRPr lang="ru-RU" sz="4400" b="1" dirty="0" smtClean="0">
              <a:solidFill>
                <a:srgbClr val="0070C0"/>
              </a:solidFill>
            </a:endParaRPr>
          </a:p>
          <a:p>
            <a:pPr algn="just"/>
            <a:endParaRPr lang="ru-RU" sz="2800" b="1" dirty="0" smtClean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142984"/>
            <a:ext cx="75724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Arial" pitchFamily="34" charset="0"/>
                <a:ea typeface="Times New Roman" pitchFamily="18" charset="0"/>
              </a:rPr>
              <a:t>1.Узнать историю своих имен.</a:t>
            </a:r>
            <a:endParaRPr lang="ru-RU" sz="28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Arial" pitchFamily="34" charset="0"/>
                <a:ea typeface="Times New Roman" pitchFamily="18" charset="0"/>
              </a:rPr>
              <a:t>2.Опросить родителей, бабушек и дедушек, чтобы выяснить, где они жили, чем занимались, какие традиции существуют в наших семьях.</a:t>
            </a:r>
            <a:endParaRPr lang="ru-RU" sz="28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Arial" pitchFamily="34" charset="0"/>
                <a:ea typeface="Times New Roman" pitchFamily="18" charset="0"/>
              </a:rPr>
              <a:t>3.Познакомиться с фотографиями, документами, семейными реликвиями, хранящимися у родственников. </a:t>
            </a:r>
            <a:endParaRPr lang="ru-RU" sz="28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Arial" pitchFamily="34" charset="0"/>
                <a:ea typeface="Times New Roman" pitchFamily="18" charset="0"/>
              </a:rPr>
              <a:t>6.Узнать как составляется схема родословия и составить её.</a:t>
            </a:r>
            <a:endParaRPr lang="ru-RU" sz="28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Arial" pitchFamily="34" charset="0"/>
                <a:ea typeface="Times New Roman" pitchFamily="18" charset="0"/>
              </a:rPr>
              <a:t>7.Представить проект «Моё родословие» на школьном конкурсе проектов.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</TotalTime>
  <Words>186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Monotype Corsiva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Лилия Муртазина</cp:lastModifiedBy>
  <cp:revision>12</cp:revision>
  <dcterms:modified xsi:type="dcterms:W3CDTF">2015-08-13T15:57:33Z</dcterms:modified>
</cp:coreProperties>
</file>