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FED3-4199-4B27-9378-2A4F3082F088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E9A0C-E003-41FF-987B-CAFB1B12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FED3-4199-4B27-9378-2A4F3082F088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E9A0C-E003-41FF-987B-CAFB1B12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FED3-4199-4B27-9378-2A4F3082F088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E9A0C-E003-41FF-987B-CAFB1B12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FED3-4199-4B27-9378-2A4F3082F088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E9A0C-E003-41FF-987B-CAFB1B12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FED3-4199-4B27-9378-2A4F3082F088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E9A0C-E003-41FF-987B-CAFB1B12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FED3-4199-4B27-9378-2A4F3082F088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E9A0C-E003-41FF-987B-CAFB1B12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FED3-4199-4B27-9378-2A4F3082F088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E9A0C-E003-41FF-987B-CAFB1B12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FED3-4199-4B27-9378-2A4F3082F088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E9A0C-E003-41FF-987B-CAFB1B12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FED3-4199-4B27-9378-2A4F3082F088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E9A0C-E003-41FF-987B-CAFB1B12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FED3-4199-4B27-9378-2A4F3082F088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E9A0C-E003-41FF-987B-CAFB1B12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FED3-4199-4B27-9378-2A4F3082F088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E9A0C-E003-41FF-987B-CAFB1B12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0FED3-4199-4B27-9378-2A4F3082F088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E9A0C-E003-41FF-987B-CAFB1B12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troe.iz.prostokvashino.avi.image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Овальная выноска 4"/>
          <p:cNvSpPr/>
          <p:nvPr/>
        </p:nvSpPr>
        <p:spPr>
          <a:xfrm rot="21150686" flipH="1">
            <a:off x="-7351" y="355786"/>
            <a:ext cx="3791131" cy="2928958"/>
          </a:xfrm>
          <a:prstGeom prst="wedgeEllipseCallout">
            <a:avLst>
              <a:gd name="adj1" fmla="val -38030"/>
              <a:gd name="adj2" fmla="val 79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85720" y="1214422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Здравствуйте ребята! Сегодня в конце урока вас ждет сюрприз…..терпенья, мои друзья!</a:t>
            </a:r>
            <a:endParaRPr lang="ru-RU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798448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Овальная выноска 2"/>
          <p:cNvSpPr/>
          <p:nvPr/>
        </p:nvSpPr>
        <p:spPr>
          <a:xfrm rot="21150686" flipH="1">
            <a:off x="-7351" y="355786"/>
            <a:ext cx="3791131" cy="2928958"/>
          </a:xfrm>
          <a:prstGeom prst="wedgeEllipseCallout">
            <a:avLst>
              <a:gd name="adj1" fmla="val -38030"/>
              <a:gd name="adj2" fmla="val 79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57224" y="157161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Да, это я!!!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724535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Рисунок 7" descr="072453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05725"/>
          </a:xfrm>
          <a:prstGeom prst="rect">
            <a:avLst/>
          </a:prstGeom>
        </p:spPr>
      </p:pic>
      <p:sp>
        <p:nvSpPr>
          <p:cNvPr id="12" name="Выноска-облако 11"/>
          <p:cNvSpPr/>
          <p:nvPr/>
        </p:nvSpPr>
        <p:spPr>
          <a:xfrm rot="1384423">
            <a:off x="780848" y="1327478"/>
            <a:ext cx="2428892" cy="192882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71538" y="1714488"/>
            <a:ext cx="1714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Ребята, я стал впервые</a:t>
            </a:r>
            <a:r>
              <a:rPr lang="en-US" dirty="0" smtClean="0"/>
              <a:t> </a:t>
            </a:r>
            <a:r>
              <a:rPr lang="ru-RU" dirty="0" smtClean="0"/>
              <a:t>капитаном!</a:t>
            </a:r>
            <a:r>
              <a:rPr lang="en-US" dirty="0" smtClean="0"/>
              <a:t> </a:t>
            </a:r>
            <a:r>
              <a:rPr lang="ru-RU" dirty="0" smtClean="0"/>
              <a:t>Ура!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143999" cy="6858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eae02ff7484dc31ca12f242af32d1d0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098355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72132" y="4500570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окунь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4480" y="64291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428728" y="4429132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карп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86" y="214290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cs typeface="Aharoni" pitchFamily="2" charset="-79"/>
              </a:rPr>
              <a:t>Каспийское море</a:t>
            </a:r>
            <a:endParaRPr lang="ru-RU" sz="3200" dirty="0">
              <a:solidFill>
                <a:srgbClr val="FF0000"/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orig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6350000" cy="6350000"/>
          </a:xfrm>
          <a:prstGeom prst="rect">
            <a:avLst/>
          </a:prstGeom>
        </p:spPr>
      </p:pic>
      <p:sp>
        <p:nvSpPr>
          <p:cNvPr id="3" name="Овальная выноска 2"/>
          <p:cNvSpPr/>
          <p:nvPr/>
        </p:nvSpPr>
        <p:spPr>
          <a:xfrm rot="3031867">
            <a:off x="4627578" y="5176"/>
            <a:ext cx="2532048" cy="244950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929190" y="642918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Вот рыбка, так рыбка! Спасибо, ребята!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вальная выноска 2"/>
          <p:cNvSpPr/>
          <p:nvPr/>
        </p:nvSpPr>
        <p:spPr>
          <a:xfrm rot="3031867">
            <a:off x="2341562" y="1602651"/>
            <a:ext cx="2532048" cy="244950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643174" y="1928802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Печкин, мы вернулись.</a:t>
            </a:r>
            <a:endParaRPr lang="ru-RU" dirty="0"/>
          </a:p>
        </p:txBody>
      </p:sp>
      <p:sp>
        <p:nvSpPr>
          <p:cNvPr id="5" name="Овальная выноска 4"/>
          <p:cNvSpPr/>
          <p:nvPr/>
        </p:nvSpPr>
        <p:spPr>
          <a:xfrm rot="17823855">
            <a:off x="4972641" y="459887"/>
            <a:ext cx="2532048" cy="244950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286380" y="1142984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Я заждался , молодцы, что вернулись!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3428992" y="0"/>
            <a:ext cx="2643206" cy="171453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571868" y="214290"/>
            <a:ext cx="22860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Спасибо, ребятки за вашу работу!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До новых встреч!</a:t>
            </a:r>
          </a:p>
          <a:p>
            <a:endParaRPr lang="ru-RU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68</Words>
  <Application>Microsoft Office PowerPoint</Application>
  <PresentationFormat>Экран (4:3)</PresentationFormat>
  <Paragraphs>11</Paragraphs>
  <Slides>9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Vera</dc:creator>
  <cp:lastModifiedBy>Vera</cp:lastModifiedBy>
  <cp:revision>22</cp:revision>
  <dcterms:created xsi:type="dcterms:W3CDTF">2012-04-01T08:39:56Z</dcterms:created>
  <dcterms:modified xsi:type="dcterms:W3CDTF">2012-04-04T17:20:06Z</dcterms:modified>
</cp:coreProperties>
</file>