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8" r:id="rId2"/>
    <p:sldId id="282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BC0000"/>
    <a:srgbClr val="FF4343"/>
    <a:srgbClr val="FF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EF01-D2E6-4647-9068-BA16F7F557F2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27D6D-497E-4029-9BCC-90F6CC515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14414" y="1916832"/>
            <a:ext cx="7318026" cy="3941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Осенний пейзаж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ц</a:t>
            </a:r>
            <a:r>
              <a:rPr lang="ru-RU" sz="6600" b="1" noProof="0" dirty="0" err="1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ветными</a:t>
            </a:r>
            <a:r>
              <a:rPr lang="ru-RU" sz="6600" b="1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карандашами</a:t>
            </a:r>
            <a:endParaRPr kumimoji="0" lang="ru-RU" sz="6600" b="1" i="0" u="none" strike="noStrike" kern="1200" normalizeH="0" baseline="0" noProof="0" dirty="0">
              <a:ln w="1905"/>
              <a:gradFill>
                <a:gsLst>
                  <a:gs pos="0">
                    <a:srgbClr val="A20000"/>
                  </a:gs>
                  <a:gs pos="78000">
                    <a:srgbClr val="BC00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500042"/>
            <a:ext cx="4929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Вводим зеленый цвет в крону березы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3" name="Рисунок 2" descr="http://ped-kopilka.ru/upload/blogs/12853_e57bac4955a95de50e0104f695444ccb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062" y="857231"/>
            <a:ext cx="4333875" cy="578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428604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Бордово-коричневым карандашом закрашиваем дальний холм и вводим этот цвет в речку под березой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3" name="Рисунок 2" descr="http://ped-kopilka.ru/upload/blogs/12853_1bfdd9c0080c0a30e8d4dd4ab742ce1c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450056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ed-kopilka.ru/upload/blogs/12853_2e43900842dbd5748be288dd51b9d296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4422"/>
            <a:ext cx="442915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14678" y="415414"/>
            <a:ext cx="59293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Темно-зеленым карандашом рисуем листву кустов, высокую траву по берегу реки и закрашиваем передний план берега, где растут березы.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Рисунок 4" descr="http://ped-kopilka.ru/upload/blogs/12853_c25000715066a5cf4ede13e812c676df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062" y="1428736"/>
            <a:ext cx="445295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071934" y="33872"/>
            <a:ext cx="46434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Коричневым карандашом рисуем травинки. Штриховку кладем в разных направлениях – это создает ощущение колышущейся травы. Штриховкой подчеркиваем и верхушки холмов.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Рисунок 3" descr="http://ped-kopilka.ru/upload/blogs/12853_3cebed2aa03add1e56796e2a7fa3f806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43050"/>
            <a:ext cx="45720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ed-kopilka.ru/upload/blogs/12853_e8ddad15e2fadd397f8d79be001a1de8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700" y="1643050"/>
            <a:ext cx="43053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429124" y="308776"/>
            <a:ext cx="4429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Легкую коричневую штриховку кладем и за березами.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Рисунок 4" descr="http://ped-kopilka.ru/upload/blogs/12853_3e2eadecb9c0fdfa6ccf1c5fc2acaf34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724" y="928670"/>
            <a:ext cx="4414853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571480"/>
            <a:ext cx="55721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Черным карандашом делаем рисунок на стволах берез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http://ped-kopilka.ru/upload/blogs/12853_68b587b1bcdaf3bcb08f84cb7fc8ed5d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4429124" cy="518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ed-kopilka.ru/upload/blogs/12853_5356b86a7984ce9b5c4e61bd1cf2aa6d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596" y="1285860"/>
            <a:ext cx="4143404" cy="534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143372" y="449176"/>
            <a:ext cx="50006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Вводим черные штрихи в крону берез.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Рисунок 4" descr="http://ped-kopilka.ru/upload/blogs/12853_d7f9091a0b5aba00b936719917840829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962" y="785794"/>
            <a:ext cx="5967434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571868" y="337141"/>
            <a:ext cx="55721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Зеленым карандашом делаем сетчатую штриховку на втором плане, за березами, и закрашиваем черный фон.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ped-kopilka.ru/upload/blogs/12853_53d2172a02b82e4d4b78ef76ae3e2f2c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7912" y="1142984"/>
            <a:ext cx="444817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571480"/>
            <a:ext cx="5143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Делаем бордовые пятна. </a:t>
            </a:r>
            <a:endParaRPr lang="ru-RU" sz="1600" b="1" dirty="0">
              <a:latin typeface="Arial Black" pitchFamily="34" charset="0"/>
            </a:endParaRPr>
          </a:p>
        </p:txBody>
      </p:sp>
      <p:pic>
        <p:nvPicPr>
          <p:cNvPr id="3" name="Рисунок 2" descr="http://ped-kopilka.ru/upload/blogs/12853_7b204891d4bbaaef008a7d530d0b9b98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28670"/>
            <a:ext cx="59436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571480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Красный карандаш вводим в листву кустов. </a:t>
            </a:r>
            <a:endParaRPr lang="ru-RU" sz="1600" b="1" dirty="0">
              <a:latin typeface="Arial Black" pitchFamily="34" charset="0"/>
            </a:endParaRPr>
          </a:p>
        </p:txBody>
      </p:sp>
      <p:pic>
        <p:nvPicPr>
          <p:cNvPr id="3" name="Рисунок 2" descr="http://ped-kopilka.ru/upload/blogs/12853_8791927fae492afa5d6e4070e8ecdd2b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7643866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ped-kopilka.ru/upload/blogs/12853_c51d5d83060ccb2a39b62e88f8fcb06b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7" y="857232"/>
            <a:ext cx="5500726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857620" y="484893"/>
            <a:ext cx="52863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Разукрашиваем церковь и деревья перед ней.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ped-kopilka.ru/upload/blogs/12853_6fef4de0e3acb3ddfa48978a8a6966aa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071546"/>
            <a:ext cx="39290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642918"/>
            <a:ext cx="5715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Разукрашиваем речку: светло-синим карандашом делаем горизонтальные и вертикальные штрихи. Пространство закрашиваем неравномерно, чтобы создать ощущение движения воды</a:t>
            </a:r>
            <a:endParaRPr lang="ru-RU" sz="1600" b="1" dirty="0"/>
          </a:p>
        </p:txBody>
      </p:sp>
      <p:pic>
        <p:nvPicPr>
          <p:cNvPr id="3" name="Рисунок 2" descr="http://ped-kopilka.ru/upload/blogs/12853_4584a42d0cd238e96de653712b4c9b13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442912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ed-kopilka.ru/upload/blogs/12853_c00fa27120b6ccd24837c1183cd1bf73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28802"/>
            <a:ext cx="450056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642918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На дальнем плане, за березами черным карандашом прорисуем ели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3" name="Рисунок 2" descr="http://ped-kopilka.ru/upload/blogs/12853_201143a4d0d68c4761e4c0e712a44c93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1285860"/>
            <a:ext cx="596265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000496" y="272998"/>
            <a:ext cx="4857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Теперь широкими штрихами закрашиваем всю крону берез желтым карандашом. И этот же цвет вводим в речку.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ped-kopilka.ru/upload/blogs/12853_7fe3509ef0aa12293f68c146d8664a08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687" y="1071545"/>
            <a:ext cx="4238625" cy="550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929058" y="511243"/>
            <a:ext cx="4929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Подчеркнем штриховкой рисунок на стволах берез и бросающуюся в глаза линию речки.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ped-kopilka.ru/upload/blogs/12853_fa56ce22759b1176a0bc74206003b072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8412" y="1071546"/>
            <a:ext cx="406717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143372" y="269728"/>
            <a:ext cx="47863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Штриховку в речке сверху закрасим еще и черным карандашом. Вот теперь рисунок можно вставлять в рамку.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ped-kopilka.ru/upload/blogs/12853_c51d5d83060ccb2a39b62e88f8fcb06b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487" y="1142984"/>
            <a:ext cx="483871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0496" y="35716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Для начала сделаем набросок основного сюжета будущей картины</a:t>
            </a:r>
            <a:endParaRPr lang="ru-RU" b="1" dirty="0"/>
          </a:p>
        </p:txBody>
      </p:sp>
      <p:pic>
        <p:nvPicPr>
          <p:cNvPr id="6" name="Рисунок 5" descr="http://ped-kopilka.ru/upload/blogs/12853_35e7223cc9fa871deef18432cef6a6a7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071546"/>
            <a:ext cx="3762371" cy="560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868" y="142806"/>
            <a:ext cx="5572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Голубым карандашом начинаем тонировать небо и речку. Штрихи кладем по горизонтали.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Рисунок 3" descr="http://ped-kopilka.ru/upload/blogs/12853_c049383010861dc52264253dfd6eddbe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785794"/>
            <a:ext cx="440531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86116" y="76309"/>
            <a:ext cx="58578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Более темным синим карандашом, изменив направление, кладем второй слой штриховки.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ped-kopilka.ru/upload/blogs/12853_f2a020569eeedf020f9d4c15702c9ace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062" y="714356"/>
            <a:ext cx="4333875" cy="614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428604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Вводим в небо и речку фиолетовый карандаш, одновременно закрашиваем и стволы берез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3" name="Рисунок 2" descr="http://ped-kopilka.ru/upload/blogs/12853_be5f7434b0023f4baac9875893f8e8f8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000107"/>
            <a:ext cx="4167201" cy="541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571480"/>
            <a:ext cx="592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Желтым карандашом начинаем прорисовку кроны у березы. Штрихи кладем горизонтально</a:t>
            </a:r>
            <a:endParaRPr lang="ru-RU" sz="1600" b="1" dirty="0">
              <a:latin typeface="Arial Black" pitchFamily="34" charset="0"/>
            </a:endParaRPr>
          </a:p>
        </p:txBody>
      </p:sp>
      <p:pic>
        <p:nvPicPr>
          <p:cNvPr id="3" name="Рисунок 2" descr="http://ped-kopilka.ru/upload/blogs/12853_ece044fcb72736976054a081dde7356c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062" y="1071545"/>
            <a:ext cx="4333875" cy="564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786182" y="347236"/>
            <a:ext cx="50720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Желтым цветом закрасим землю под березой, ближний холм на противоположном берегу и два дерева перед церковью.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ped-kopilka.ru/upload/blogs/12853_a0c64ba6bd72e513de8197959195261a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062" y="928669"/>
            <a:ext cx="4333875" cy="592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0364" y="428604"/>
            <a:ext cx="5857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Коричневым карандашом оттеняем листья в кроне берез. Короткие штрихи кладем в разных направлениях. Этот же цвет слегка вводим в речку под березой и под деревьями у церкви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4" name="Рисунок 3" descr="http://ped-kopilka.ru/upload/blogs/12853_04a82c4bd9b370d357bdd200ee6e8146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1500173"/>
            <a:ext cx="5981700" cy="51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F2DCD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309</Words>
  <Application>Microsoft Office PowerPoint</Application>
  <PresentationFormat>Экран (4:3)</PresentationFormat>
  <Paragraphs>25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16</cp:revision>
  <dcterms:created xsi:type="dcterms:W3CDTF">2013-08-23T19:01:23Z</dcterms:created>
  <dcterms:modified xsi:type="dcterms:W3CDTF">2015-09-08T02:04:11Z</dcterms:modified>
</cp:coreProperties>
</file>