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88" r:id="rId7"/>
    <p:sldId id="291" r:id="rId8"/>
    <p:sldId id="289" r:id="rId9"/>
    <p:sldId id="293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ownloads\картинки\0_efe1d_5376565_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428604"/>
            <a:ext cx="3495452" cy="3189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714356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Прощай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начальная школа!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3" name="Picture 3" descr="C:\Users\user\Downloads\картинки\0_1089bf_10e2f543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71480"/>
            <a:ext cx="15240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5" name="Picture 5" descr="C:\Users\user\Downloads\картинки\0_122699_4570e96c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3811175" cy="440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6" name="Picture 6" descr="C:\Users\user\Downloads\картинки\0_c98bc_dde2a56d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56391">
            <a:off x="5145361" y="3216542"/>
            <a:ext cx="2962800" cy="296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7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28000" cy="5740400"/>
          </a:xfrm>
          <a:prstGeom prst="rect">
            <a:avLst/>
          </a:prstGeom>
          <a:noFill/>
        </p:spPr>
      </p:pic>
      <p:pic>
        <p:nvPicPr>
          <p:cNvPr id="26626" name="Picture 2" descr="C:\Users\user\Pictures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8242300" cy="115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7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28000" cy="5740400"/>
          </a:xfrm>
          <a:prstGeom prst="rect">
            <a:avLst/>
          </a:prstGeom>
          <a:noFill/>
        </p:spPr>
      </p:pic>
      <p:pic>
        <p:nvPicPr>
          <p:cNvPr id="1026" name="Picture 2" descr="C:\Users\user\Pictures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428604"/>
            <a:ext cx="7670828" cy="115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8242300" cy="1158875"/>
          </a:xfrm>
          <a:prstGeom prst="rect">
            <a:avLst/>
          </a:prstGeom>
          <a:noFill/>
        </p:spPr>
      </p:pic>
      <p:pic>
        <p:nvPicPr>
          <p:cNvPr id="7" name="Picture 4" descr="C:\Users\user\Pictures\a8c189134aa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504800"/>
            <a:ext cx="3746752" cy="53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6" name="Picture 8" descr="E:\растения\116872951_____________________2__1_A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5072074"/>
            <a:ext cx="5204798" cy="130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842" name="Picture 2" descr="http://shkola55.saredu.ru/upload/image/013796853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000240"/>
            <a:ext cx="4346341" cy="29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8242300" cy="1158875"/>
          </a:xfrm>
          <a:prstGeom prst="rect">
            <a:avLst/>
          </a:prstGeom>
          <a:noFill/>
        </p:spPr>
      </p:pic>
      <p:pic>
        <p:nvPicPr>
          <p:cNvPr id="3" name="Picture 10" descr="C:\Users\user\Pictures\мой класс\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857364"/>
            <a:ext cx="8064000" cy="45360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11" descr="C:\Users\user\Pictures\мой класс\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1785926"/>
            <a:ext cx="8064000" cy="45360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user\Pictures\мой класс\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571480"/>
            <a:ext cx="5016137" cy="282157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08" name="Picture 12" descr="C:\Users\user\Pictures\мой класс\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3571876"/>
            <a:ext cx="5016137" cy="282157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09" name="Picture 13" descr="C:\Users\user\Pictures\Рисунок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08" y="571480"/>
            <a:ext cx="5022850" cy="2835275"/>
          </a:xfrm>
          <a:prstGeom prst="rect">
            <a:avLst/>
          </a:prstGeom>
          <a:noFill/>
        </p:spPr>
      </p:pic>
      <p:pic>
        <p:nvPicPr>
          <p:cNvPr id="4102" name="Picture 6" descr="C:\Users\user\Pictures\2015-04-10\0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08" y="3571876"/>
            <a:ext cx="5016137" cy="2821577"/>
          </a:xfrm>
          <a:prstGeom prst="rect">
            <a:avLst/>
          </a:prstGeom>
          <a:noFill/>
        </p:spPr>
      </p:pic>
      <p:pic>
        <p:nvPicPr>
          <p:cNvPr id="4104" name="Picture 8" descr="C:\Users\user\Pictures\2015-04-10\0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571480"/>
            <a:ext cx="5016137" cy="282157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103" name="Picture 7" descr="C:\Users\user\Pictures\2015-04-10\01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3571876"/>
            <a:ext cx="5016137" cy="2821577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user\Pictures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8242300" cy="1158875"/>
          </a:xfrm>
          <a:prstGeom prst="rect">
            <a:avLst/>
          </a:prstGeom>
          <a:noFill/>
        </p:spPr>
      </p:pic>
      <p:pic>
        <p:nvPicPr>
          <p:cNvPr id="24582" name="Picture 6" descr="E:\0_12020e_6b9cd849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5030590" cy="512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36488"/>
            <a:ext cx="807249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Cambria" pitchFamily="18" charset="0"/>
              </a:rPr>
              <a:t> У доски стоять, как лучший вратарь, не пропуская мимо ушей ни одного вопроса, даже самого трудного и каверзного.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Cambria" pitchFamily="18" charset="0"/>
              </a:rPr>
              <a:t> Не доводить учителей до температуры кипения - 100 С.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Cambria" pitchFamily="18" charset="0"/>
              </a:rPr>
              <a:t> Быть быстрым и стремительным, но не превышать скорость 60 км/ч при передвижении по школьным коридорам.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Cambria" pitchFamily="18" charset="0"/>
              </a:rPr>
              <a:t> Вытягивать из учителей не жилы, выжимать не пот, а прочные и точные знания и навыки.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Cambria" pitchFamily="18" charset="0"/>
              </a:rPr>
              <a:t> Плавать только на "хорошо" и "отлично" в море знаний, ныряя до самой глубины.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Cambria" pitchFamily="18" charset="0"/>
              </a:rPr>
              <a:t> Быть достойным своих учителей. </a:t>
            </a:r>
          </a:p>
        </p:txBody>
      </p:sp>
      <p:pic>
        <p:nvPicPr>
          <p:cNvPr id="27650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242300" cy="115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nadpisi_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0"/>
            <a:ext cx="7594417" cy="50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3" name="Picture 3" descr="C:\Users\user\Pictures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000504"/>
            <a:ext cx="8242300" cy="115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8242300" cy="1158875"/>
          </a:xfrm>
          <a:prstGeom prst="rect">
            <a:avLst/>
          </a:prstGeom>
          <a:noFill/>
        </p:spPr>
      </p:pic>
      <p:pic>
        <p:nvPicPr>
          <p:cNvPr id="3" name="Picture 4" descr="C:\Users\user\Pictures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142984"/>
            <a:ext cx="8242300" cy="1158875"/>
          </a:xfrm>
          <a:prstGeom prst="rect">
            <a:avLst/>
          </a:prstGeom>
          <a:noFill/>
        </p:spPr>
      </p:pic>
      <p:pic>
        <p:nvPicPr>
          <p:cNvPr id="29699" name="Picture 3" descr="E:\Дети\0_ea43c_8ca4cea9_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2143116"/>
            <a:ext cx="1743876" cy="260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0" name="Picture 4" descr="E:\Дети\0_ea43b_3c44859b_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2143116"/>
            <a:ext cx="1333259" cy="296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1" name="Picture 5" descr="E:\Дети\0_ec796_36a00e0b_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20" y="3714752"/>
            <a:ext cx="2370239" cy="296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101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2015-05-27T04:59:33Z</dcterms:created>
  <dcterms:modified xsi:type="dcterms:W3CDTF">2015-08-09T06:39:14Z</dcterms:modified>
</cp:coreProperties>
</file>