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0" r:id="rId4"/>
    <p:sldId id="262" r:id="rId5"/>
    <p:sldId id="269" r:id="rId6"/>
    <p:sldId id="261" r:id="rId7"/>
    <p:sldId id="257" r:id="rId8"/>
    <p:sldId id="270" r:id="rId9"/>
    <p:sldId id="259" r:id="rId10"/>
    <p:sldId id="271" r:id="rId11"/>
    <p:sldId id="268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4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35B2378-965A-49AF-BF86-82B5BFE10A3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398B94-31F3-4F4F-A644-CDC0A2E9B629}" type="datetimeFigureOut">
              <a:rPr lang="ru-RU" smtClean="0"/>
              <a:t>03.08.2015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9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13.jpeg"/><Relationship Id="rId7" Type="http://schemas.openxmlformats.org/officeDocument/2006/relationships/image" Target="../media/image3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Ой ты </a:t>
            </a:r>
            <a:r>
              <a:rPr lang="ru-RU" dirty="0" err="1" smtClean="0"/>
              <a:t>совушка</a:t>
            </a:r>
            <a:r>
              <a:rPr lang="ru-RU" dirty="0" smtClean="0"/>
              <a:t>-сова, золотая голова…</a:t>
            </a:r>
            <a:endParaRPr lang="ru-RU" dirty="0"/>
          </a:p>
        </p:txBody>
      </p:sp>
      <p:pic>
        <p:nvPicPr>
          <p:cNvPr id="9" name="Рисунок 8" descr="Сова с речью пузырь | Векторный клипарт |ID 32775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5542" y="62956"/>
            <a:ext cx="4195644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652120" y="332657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Новый год буду </a:t>
            </a:r>
          </a:p>
          <a:p>
            <a:pPr algn="ctr"/>
            <a:r>
              <a:rPr lang="ru-RU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Снежной королевой!!!</a:t>
            </a:r>
            <a:endParaRPr lang="ru-RU" sz="16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В золотую фольгу закладываем вату и формируем клюв совы. Приклеиваем к маске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pic>
        <p:nvPicPr>
          <p:cNvPr id="4" name="Picture 2" descr="C:\Users\user\Desktop\165_1811\IMG_36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42139">
            <a:off x="910830" y="1090670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esktop\165_1811\IMG_36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908720"/>
            <a:ext cx="4211307" cy="315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6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Заключительный этап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Разукрашиваем сову новогодними снежинками-</a:t>
            </a:r>
            <a:r>
              <a:rPr lang="ru-RU" sz="2400" b="1" dirty="0" err="1" smtClean="0">
                <a:solidFill>
                  <a:schemeClr val="accent6"/>
                </a:solidFill>
              </a:rPr>
              <a:t>пайетками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pic>
        <p:nvPicPr>
          <p:cNvPr id="9" name="Рисунок 8" descr="Сова с речью пузырь | Векторный клипарт |ID 32775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9390" y="62956"/>
            <a:ext cx="4195644" cy="34380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580112" y="210620"/>
            <a:ext cx="27045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Новый год буду </a:t>
            </a:r>
          </a:p>
          <a:p>
            <a:pPr algn="ctr"/>
            <a:r>
              <a:rPr lang="ru-RU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Снежной королевой!!!</a:t>
            </a:r>
          </a:p>
        </p:txBody>
      </p:sp>
      <p:pic>
        <p:nvPicPr>
          <p:cNvPr id="7" name="Picture 3" descr="C:\Users\user\Desktop\165_1811\IMG_36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65360">
            <a:off x="962429" y="662922"/>
            <a:ext cx="3974041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3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моя маска </a:t>
            </a:r>
            <a:r>
              <a:rPr lang="ru-RU" sz="5400" dirty="0" smtClean="0"/>
              <a:t>С</a:t>
            </a:r>
            <a:r>
              <a:rPr lang="ru-RU" sz="6000" i="1" dirty="0" smtClean="0">
                <a:solidFill>
                  <a:schemeClr val="accent6"/>
                </a:solidFill>
              </a:rPr>
              <a:t>нежной</a:t>
            </a:r>
            <a:r>
              <a:rPr lang="ru-RU" sz="5400" dirty="0" smtClean="0">
                <a:solidFill>
                  <a:schemeClr val="accent6"/>
                </a:solidFill>
              </a:rPr>
              <a:t> </a:t>
            </a:r>
            <a:r>
              <a:rPr lang="ru-RU" sz="5400" dirty="0" smtClean="0"/>
              <a:t>совы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фото маски\IMG_37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20261">
            <a:off x="810880" y="697813"/>
            <a:ext cx="4702490" cy="352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фото маски\IMG_37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98152">
            <a:off x="5430405" y="1492992"/>
            <a:ext cx="3114346" cy="30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6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Работу выполнял ученик 3 «А»   класса</a:t>
            </a:r>
            <a:br>
              <a:rPr lang="ru-RU" sz="3200" dirty="0" smtClean="0"/>
            </a:br>
            <a:r>
              <a:rPr lang="ru-RU" sz="3200" dirty="0" smtClean="0"/>
              <a:t>Володин Дмитрий.</a:t>
            </a:r>
            <a:br>
              <a:rPr lang="ru-RU" sz="3200" dirty="0" smtClean="0"/>
            </a:br>
            <a:r>
              <a:rPr lang="ru-RU" sz="3200" dirty="0" smtClean="0"/>
              <a:t>Ему помогали: </a:t>
            </a:r>
            <a:r>
              <a:rPr lang="ru-RU" sz="3200" dirty="0" err="1" smtClean="0"/>
              <a:t>Лановчук</a:t>
            </a:r>
            <a:r>
              <a:rPr lang="ru-RU" sz="3200" dirty="0" smtClean="0"/>
              <a:t> Валерия, Василевская Дарья, </a:t>
            </a:r>
            <a:r>
              <a:rPr lang="ru-RU" sz="3200" dirty="0" err="1" smtClean="0"/>
              <a:t>Рязанкина</a:t>
            </a:r>
            <a:r>
              <a:rPr lang="ru-RU" sz="3200" smtClean="0"/>
              <a:t> Олеся</a:t>
            </a:r>
            <a:br>
              <a:rPr lang="ru-RU" sz="320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33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 | Векторный клипарт |ID 353172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376264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Эскиз маски</a:t>
            </a:r>
            <a:endParaRPr lang="ru-RU" dirty="0"/>
          </a:p>
        </p:txBody>
      </p:sp>
      <p:pic>
        <p:nvPicPr>
          <p:cNvPr id="1026" name="Picture 2" descr="C:\Users\user\Desktop\165_1811\IMG_36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5267424" cy="39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2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 | Векторный клипарт |ID 353172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4280"/>
            <a:ext cx="2411760" cy="2098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Материалы для работы</a:t>
            </a:r>
            <a:endParaRPr lang="ru-RU" sz="4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</a:t>
            </a:r>
            <a:r>
              <a:rPr lang="ru-RU" sz="2000" dirty="0" smtClean="0">
                <a:solidFill>
                  <a:schemeClr val="accent6"/>
                </a:solidFill>
              </a:rPr>
              <a:t>1.Ватные палочки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                                                                                           2.Новогодние салфетки                                                                              </a:t>
            </a:r>
            <a:r>
              <a:rPr lang="ru-RU" sz="2000" dirty="0" err="1" smtClean="0">
                <a:solidFill>
                  <a:schemeClr val="accent6"/>
                </a:solidFill>
              </a:rPr>
              <a:t>салфетки</a:t>
            </a:r>
            <a:endParaRPr lang="ru-RU" sz="20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                                                                                           3.Клей ПВА и клей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                                                                                              универсальный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                                                                                           4.Новогодние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                                                                                               </a:t>
            </a:r>
            <a:r>
              <a:rPr lang="ru-RU" sz="2000" dirty="0" err="1" smtClean="0">
                <a:solidFill>
                  <a:schemeClr val="accent6"/>
                </a:solidFill>
              </a:rPr>
              <a:t>пайетки</a:t>
            </a:r>
            <a:r>
              <a:rPr lang="ru-RU" sz="2000" dirty="0" smtClean="0">
                <a:solidFill>
                  <a:schemeClr val="accent6"/>
                </a:solidFill>
              </a:rPr>
              <a:t>.</a:t>
            </a:r>
            <a:endParaRPr lang="ru-RU" sz="2000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C:\Users\user\Desktop\165_1811\IMG_36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570776"/>
            <a:ext cx="5796136" cy="434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 работы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2600" dirty="0">
                <a:solidFill>
                  <a:schemeClr val="accent6"/>
                </a:solidFill>
              </a:rPr>
              <a:t>Приготовить </a:t>
            </a:r>
            <a:r>
              <a:rPr lang="ru-RU" sz="2600" dirty="0" smtClean="0">
                <a:solidFill>
                  <a:schemeClr val="accent6"/>
                </a:solidFill>
              </a:rPr>
              <a:t>  </a:t>
            </a:r>
            <a:r>
              <a:rPr lang="ru-RU" sz="2600" dirty="0">
                <a:solidFill>
                  <a:schemeClr val="accent6"/>
                </a:solidFill>
              </a:rPr>
              <a:t>ватные палочки: отрезать их головки, чтобы осталась маленькая ножка</a:t>
            </a:r>
            <a:r>
              <a:rPr lang="ru-RU" sz="3200" dirty="0"/>
              <a:t>. </a:t>
            </a:r>
          </a:p>
        </p:txBody>
      </p:sp>
      <p:pic>
        <p:nvPicPr>
          <p:cNvPr id="3" name="Рисунок 2" descr="Красочный сова бесшовный фон | Векторный клипарт |ID 4329156"/>
          <p:cNvPicPr/>
          <p:nvPr/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69144" y="1268760"/>
            <a:ext cx="2808312" cy="1944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3074" name="Picture 2" descr="C:\Users\user\Desktop\165_1811\IMG_36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4577928" cy="343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ова | Векторный клипарт |ID 353172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54701"/>
            <a:ext cx="2411760" cy="2098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3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 | Векторный клипарт |ID 353172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626456"/>
            <a:ext cx="2411760" cy="2098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5668798"/>
            <a:ext cx="9039200" cy="847417"/>
          </a:xfrm>
        </p:spPr>
        <p:txBody>
          <a:bodyPr/>
          <a:lstStyle/>
          <a:p>
            <a:r>
              <a:rPr lang="ru-RU" dirty="0" smtClean="0"/>
              <a:t>2 этап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</a:t>
            </a:r>
            <a:endParaRPr lang="ru-RU" sz="2000" dirty="0">
              <a:solidFill>
                <a:schemeClr val="accent6"/>
              </a:solidFill>
            </a:endParaRPr>
          </a:p>
        </p:txBody>
      </p:sp>
      <p:pic>
        <p:nvPicPr>
          <p:cNvPr id="7" name="Picture 2" descr="C:\Users\user\Desktop\165_1811\IMG_36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94817">
            <a:off x="735399" y="550571"/>
            <a:ext cx="3850955" cy="28882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4653136"/>
            <a:ext cx="689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/>
                </a:solidFill>
              </a:rPr>
              <a:t>Ватные головки надо приклеивать на </a:t>
            </a:r>
            <a:r>
              <a:rPr lang="ru-RU" sz="2000" b="1" dirty="0" smtClean="0">
                <a:solidFill>
                  <a:schemeClr val="accent6"/>
                </a:solidFill>
              </a:rPr>
              <a:t>картон маски , </a:t>
            </a:r>
            <a:r>
              <a:rPr lang="ru-RU" sz="2000" b="1" dirty="0">
                <a:solidFill>
                  <a:schemeClr val="accent6"/>
                </a:solidFill>
              </a:rPr>
              <a:t>используя горячий клей. </a:t>
            </a:r>
            <a:r>
              <a:rPr lang="ru-RU" sz="2000" b="1" dirty="0" smtClean="0">
                <a:solidFill>
                  <a:schemeClr val="accent6"/>
                </a:solidFill>
              </a:rPr>
              <a:t>Приклеивать </a:t>
            </a:r>
            <a:r>
              <a:rPr lang="ru-RU" sz="2000" b="1" dirty="0">
                <a:solidFill>
                  <a:schemeClr val="accent6"/>
                </a:solidFill>
              </a:rPr>
              <a:t>надо ряд за рядом.   </a:t>
            </a:r>
          </a:p>
        </p:txBody>
      </p:sp>
      <p:pic>
        <p:nvPicPr>
          <p:cNvPr id="8" name="Picture 2" descr="C:\Users\user\Desktop\165_1811\IMG_365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944521">
            <a:off x="6027502" y="705710"/>
            <a:ext cx="2475957" cy="185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165_1811\IMG_363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934" y="2618600"/>
            <a:ext cx="2736352" cy="205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 | Векторный клипарт |ID 353172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9152" y="4913784"/>
            <a:ext cx="2952328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В технике аппликации из рваной бумаги делаем вторую половину маски</a:t>
            </a:r>
            <a:endParaRPr lang="ru-RU" sz="2400" dirty="0">
              <a:solidFill>
                <a:schemeClr val="accent6"/>
              </a:solidFill>
            </a:endParaRPr>
          </a:p>
        </p:txBody>
      </p:sp>
      <p:pic>
        <p:nvPicPr>
          <p:cNvPr id="5123" name="Picture 3" descr="C:\Users\user\Desktop\165_1811\IMG_36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628" y="-603448"/>
            <a:ext cx="2489696" cy="18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165_1811\IMG_36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96736" y="4071000"/>
            <a:ext cx="2247424" cy="168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165_1811\IMG_36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60632" y="1523100"/>
            <a:ext cx="2489696" cy="18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165_1811\IMG_365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63236">
            <a:off x="838953" y="414584"/>
            <a:ext cx="2974919" cy="223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user\Desktop\165_1811\IMG_365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67238">
            <a:off x="5825508" y="563458"/>
            <a:ext cx="2852054" cy="213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user\Desktop\165_1811\IMG_3658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34847">
            <a:off x="3105338" y="2236523"/>
            <a:ext cx="2522289" cy="189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165_1811\IMG_3631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9152" y="2124676"/>
            <a:ext cx="2595099" cy="194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1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Из салфеток вырезаем </a:t>
            </a:r>
            <a:r>
              <a:rPr lang="ru-RU" dirty="0" err="1" smtClean="0">
                <a:solidFill>
                  <a:schemeClr val="accent6"/>
                </a:solidFill>
              </a:rPr>
              <a:t>треугольнички</a:t>
            </a:r>
            <a:r>
              <a:rPr lang="ru-RU" dirty="0" smtClean="0">
                <a:solidFill>
                  <a:schemeClr val="accent6"/>
                </a:solidFill>
              </a:rPr>
              <a:t> и скручиваем из них жгутики для ресниц совы и бровей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6146" name="Picture 2" descr="C:\Users\user\Desktop\165_1811\IMG_36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8075" y="558552"/>
            <a:ext cx="2201664" cy="165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165_1811\IMG_36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92392" y="732039"/>
            <a:ext cx="1841624" cy="138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165_1811\IMG_363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14385">
            <a:off x="6428641" y="305105"/>
            <a:ext cx="2243088" cy="168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user\Desktop\165_1811\IMG_363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0427" y="1697565"/>
            <a:ext cx="2099072" cy="157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er\Desktop\165_1811\IMG_363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66684">
            <a:off x="764157" y="462170"/>
            <a:ext cx="1502304" cy="112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user\Desktop\165_1811\IMG_364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596380"/>
            <a:ext cx="1912113" cy="143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user\Desktop\165_1811\IMG_364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6680" y="392028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user\Desktop\165_1811\IMG_3642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8075" y="3371518"/>
            <a:ext cx="1857899" cy="139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user\Desktop\165_1811\IMG_3634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04590">
            <a:off x="5227985" y="2709129"/>
            <a:ext cx="1636461" cy="122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user\Desktop\165_1811\IMG_3633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21934">
            <a:off x="2813577" y="2921016"/>
            <a:ext cx="1857899" cy="139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3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ва | Векторный клипарт |ID 353172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9152" y="4913784"/>
            <a:ext cx="2952328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</a:t>
            </a:r>
            <a:endParaRPr lang="ru-RU" dirty="0"/>
          </a:p>
        </p:txBody>
      </p:sp>
      <p:pic>
        <p:nvPicPr>
          <p:cNvPr id="5123" name="Picture 3" descr="C:\Users\user\Desktop\165_1811\IMG_36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69628" y="-603448"/>
            <a:ext cx="2489696" cy="18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165_1811\IMG_36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99955" y="4071000"/>
            <a:ext cx="2247424" cy="168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165_1811\IMG_36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60632" y="1523100"/>
            <a:ext cx="2489696" cy="18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918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6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6"/>
                </a:solidFill>
              </a:rPr>
              <a:t>Приклеиваем с помощью горячего клея реснички. С белой стороны голубые реснички и </a:t>
            </a:r>
            <a:r>
              <a:rPr lang="ru-RU" sz="2600" dirty="0" err="1" smtClean="0">
                <a:solidFill>
                  <a:schemeClr val="accent6"/>
                </a:solidFill>
              </a:rPr>
              <a:t>брови,с</a:t>
            </a:r>
            <a:r>
              <a:rPr lang="ru-RU" sz="2600" dirty="0" smtClean="0">
                <a:solidFill>
                  <a:schemeClr val="accent6"/>
                </a:solidFill>
              </a:rPr>
              <a:t> голубой </a:t>
            </a:r>
            <a:r>
              <a:rPr lang="ru-RU" sz="2600" dirty="0" err="1" smtClean="0">
                <a:solidFill>
                  <a:schemeClr val="accent6"/>
                </a:solidFill>
              </a:rPr>
              <a:t>стороны,наоборот</a:t>
            </a:r>
            <a:r>
              <a:rPr lang="ru-RU" sz="2600" dirty="0" smtClean="0">
                <a:solidFill>
                  <a:schemeClr val="accent6"/>
                </a:solidFill>
              </a:rPr>
              <a:t>, белые</a:t>
            </a:r>
            <a:endParaRPr lang="ru-RU" sz="2600" dirty="0">
              <a:solidFill>
                <a:schemeClr val="accent6"/>
              </a:solidFill>
            </a:endParaRPr>
          </a:p>
        </p:txBody>
      </p:sp>
      <p:pic>
        <p:nvPicPr>
          <p:cNvPr id="12" name="Picture 3" descr="C:\Users\user\Desktop\165_1811\IMG_368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2148824"/>
            <a:ext cx="2675136" cy="200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user\Desktop\165_1811\IMG_368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83649">
            <a:off x="580720" y="374092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user\Desktop\165_1811\IMG_3685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680824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этап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Формируем ушки-кисточки</a:t>
            </a:r>
            <a:endParaRPr lang="ru-RU" sz="2400" dirty="0">
              <a:solidFill>
                <a:schemeClr val="accent6"/>
              </a:solidFill>
            </a:endParaRPr>
          </a:p>
        </p:txBody>
      </p:sp>
      <p:pic>
        <p:nvPicPr>
          <p:cNvPr id="3" name="Рисунок 2" descr="Сова с речью пузырь | Векторный клипарт |ID 327753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2864" y="4293096"/>
            <a:ext cx="3096344" cy="239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 descr="C:\Users\user\Desktop\165_1811\IMG_368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165_1811\IMG_36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52" y="1272825"/>
            <a:ext cx="3816424" cy="286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4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170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Thermal</vt:lpstr>
      <vt:lpstr>Ой ты совушка-сова, золотая голова…</vt:lpstr>
      <vt:lpstr>Эскиз маски</vt:lpstr>
      <vt:lpstr>Материалы для работы</vt:lpstr>
      <vt:lpstr>1 этап работы</vt:lpstr>
      <vt:lpstr>2 этап</vt:lpstr>
      <vt:lpstr>3 этап</vt:lpstr>
      <vt:lpstr>4 этап</vt:lpstr>
      <vt:lpstr>4 этап</vt:lpstr>
      <vt:lpstr>5 этап</vt:lpstr>
      <vt:lpstr>6 этап</vt:lpstr>
      <vt:lpstr>Заключительный этап</vt:lpstr>
      <vt:lpstr>Вот моя маска Снежной совы</vt:lpstr>
      <vt:lpstr>Работу выполнял ученик 3 «А»   класса Володин Дмитрий. Ему помогали: Лановчук Валерия, Василевская Дарья, Рязанкина Олеся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SONY</cp:lastModifiedBy>
  <cp:revision>25</cp:revision>
  <dcterms:created xsi:type="dcterms:W3CDTF">2014-11-20T09:46:28Z</dcterms:created>
  <dcterms:modified xsi:type="dcterms:W3CDTF">2015-08-03T18:29:40Z</dcterms:modified>
</cp:coreProperties>
</file>