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60" r:id="rId4"/>
    <p:sldId id="262" r:id="rId5"/>
    <p:sldId id="269" r:id="rId6"/>
    <p:sldId id="261" r:id="rId7"/>
    <p:sldId id="257" r:id="rId8"/>
    <p:sldId id="270" r:id="rId9"/>
    <p:sldId id="259" r:id="rId10"/>
    <p:sldId id="271" r:id="rId11"/>
    <p:sldId id="268" r:id="rId12"/>
    <p:sldId id="272" r:id="rId13"/>
    <p:sldId id="27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64" autoAdjust="0"/>
  </p:normalViewPr>
  <p:slideViewPr>
    <p:cSldViewPr>
      <p:cViewPr varScale="1">
        <p:scale>
          <a:sx n="68" d="100"/>
          <a:sy n="68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35B2378-965A-49AF-BF86-82B5BFE10A38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1398B94-31F3-4F4F-A644-CDC0A2E9B629}" type="datetimeFigureOut">
              <a:rPr lang="ru-RU" smtClean="0"/>
              <a:t>03.08.2015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11" Type="http://schemas.openxmlformats.org/officeDocument/2006/relationships/image" Target="../media/image29.jpeg"/><Relationship Id="rId5" Type="http://schemas.openxmlformats.org/officeDocument/2006/relationships/image" Target="../media/image23.jpeg"/><Relationship Id="rId10" Type="http://schemas.openxmlformats.org/officeDocument/2006/relationships/image" Target="../media/image28.jpeg"/><Relationship Id="rId4" Type="http://schemas.openxmlformats.org/officeDocument/2006/relationships/image" Target="../media/image22.jpeg"/><Relationship Id="rId9" Type="http://schemas.openxmlformats.org/officeDocument/2006/relationships/image" Target="../media/image27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jpeg"/><Relationship Id="rId3" Type="http://schemas.openxmlformats.org/officeDocument/2006/relationships/image" Target="../media/image13.jpeg"/><Relationship Id="rId7" Type="http://schemas.openxmlformats.org/officeDocument/2006/relationships/image" Target="../media/image31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Ой ты </a:t>
            </a:r>
            <a:r>
              <a:rPr lang="ru-RU" dirty="0" err="1" smtClean="0"/>
              <a:t>совушка</a:t>
            </a:r>
            <a:r>
              <a:rPr lang="ru-RU" dirty="0" smtClean="0"/>
              <a:t>-сова, золотая голова…</a:t>
            </a:r>
            <a:endParaRPr lang="ru-RU" dirty="0"/>
          </a:p>
        </p:txBody>
      </p:sp>
      <p:pic>
        <p:nvPicPr>
          <p:cNvPr id="9" name="Рисунок 8" descr="Сова с речью пузырь | Векторный клипарт |ID 327753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5542" y="62956"/>
            <a:ext cx="4195644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5652120" y="332657"/>
            <a:ext cx="27363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В</a:t>
            </a:r>
            <a:r>
              <a:rPr lang="ru-RU" sz="1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Новый год буду </a:t>
            </a:r>
          </a:p>
          <a:p>
            <a:pPr algn="ctr"/>
            <a:r>
              <a:rPr lang="ru-RU" sz="1600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Снежной королевой!!!</a:t>
            </a:r>
            <a:endParaRPr lang="ru-RU" sz="1600" b="1" i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1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6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6"/>
                </a:solidFill>
              </a:rPr>
              <a:t>В золотую фольгу закладываем вату и формируем клюв совы. Приклеиваем к маске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pic>
        <p:nvPicPr>
          <p:cNvPr id="4" name="Picture 2" descr="C:\Users\user\Desktop\165_1811\IMG_368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842139">
            <a:off x="910830" y="1090670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user\Desktop\165_1811\IMG_369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6016" y="908720"/>
            <a:ext cx="4211307" cy="3158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6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 dirty="0" smtClean="0"/>
              <a:t>Заключительный этап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6"/>
                </a:solidFill>
              </a:rPr>
              <a:t>Разукрашиваем сову новогодними снежинками-</a:t>
            </a:r>
            <a:r>
              <a:rPr lang="ru-RU" sz="2400" b="1" dirty="0" err="1" smtClean="0">
                <a:solidFill>
                  <a:schemeClr val="accent6"/>
                </a:solidFill>
              </a:rPr>
              <a:t>пайетками</a:t>
            </a:r>
            <a:endParaRPr lang="ru-RU" sz="2400" b="1" dirty="0">
              <a:solidFill>
                <a:schemeClr val="accent6"/>
              </a:solidFill>
            </a:endParaRPr>
          </a:p>
        </p:txBody>
      </p:sp>
      <p:pic>
        <p:nvPicPr>
          <p:cNvPr id="9" name="Рисунок 8" descr="Сова с речью пузырь | Векторный клипарт |ID 327753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9390" y="62956"/>
            <a:ext cx="4195644" cy="343805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5580112" y="210620"/>
            <a:ext cx="27045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i="1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ru-RU" b="1" i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В </a:t>
            </a:r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Новый год буду </a:t>
            </a:r>
          </a:p>
          <a:p>
            <a:pPr algn="ctr"/>
            <a:r>
              <a:rPr lang="ru-RU" b="1" i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Снежной королевой!!!</a:t>
            </a:r>
          </a:p>
        </p:txBody>
      </p:sp>
      <p:pic>
        <p:nvPicPr>
          <p:cNvPr id="7" name="Picture 3" descr="C:\Users\user\Desktop\165_1811\IMG_368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65360">
            <a:off x="962429" y="662922"/>
            <a:ext cx="3974041" cy="298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34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Вот моя маска </a:t>
            </a:r>
            <a:r>
              <a:rPr lang="ru-RU" sz="5400" dirty="0" smtClean="0"/>
              <a:t>С</a:t>
            </a:r>
            <a:r>
              <a:rPr lang="ru-RU" sz="6000" i="1" dirty="0" smtClean="0">
                <a:solidFill>
                  <a:schemeClr val="accent6"/>
                </a:solidFill>
              </a:rPr>
              <a:t>нежной</a:t>
            </a:r>
            <a:r>
              <a:rPr lang="ru-RU" sz="5400" dirty="0" smtClean="0">
                <a:solidFill>
                  <a:schemeClr val="accent6"/>
                </a:solidFill>
              </a:rPr>
              <a:t> </a:t>
            </a:r>
            <a:r>
              <a:rPr lang="ru-RU" sz="5400" dirty="0" smtClean="0"/>
              <a:t>совы</a:t>
            </a:r>
            <a:endParaRPr lang="ru-RU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user\Desktop\фото маски\IMG_37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920261">
            <a:off x="810880" y="697813"/>
            <a:ext cx="4702490" cy="3526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фото маски\IMG_37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98152">
            <a:off x="5430405" y="1492992"/>
            <a:ext cx="3114346" cy="304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265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200" dirty="0" smtClean="0"/>
              <a:t>Работу выполнял ученик 3 «А»   класса</a:t>
            </a:r>
            <a:br>
              <a:rPr lang="ru-RU" sz="3200" dirty="0" smtClean="0"/>
            </a:br>
            <a:r>
              <a:rPr lang="ru-RU" sz="3200" dirty="0" smtClean="0"/>
              <a:t>Володин Дмитрий.</a:t>
            </a:r>
            <a:br>
              <a:rPr lang="ru-RU" sz="3200" dirty="0" smtClean="0"/>
            </a:br>
            <a:r>
              <a:rPr lang="ru-RU" sz="3200" dirty="0" smtClean="0"/>
              <a:t>Ему помогали: </a:t>
            </a:r>
            <a:r>
              <a:rPr lang="ru-RU" sz="3200" dirty="0" err="1" smtClean="0"/>
              <a:t>Лановчук</a:t>
            </a:r>
            <a:r>
              <a:rPr lang="ru-RU" sz="3200" dirty="0" smtClean="0"/>
              <a:t> Валерия, Василевская Дарья, </a:t>
            </a:r>
            <a:r>
              <a:rPr lang="ru-RU" sz="3200" dirty="0" err="1" smtClean="0"/>
              <a:t>Рязанкина</a:t>
            </a:r>
            <a:r>
              <a:rPr lang="ru-RU" sz="3200" smtClean="0"/>
              <a:t> Олеся</a:t>
            </a:r>
            <a:br>
              <a:rPr lang="ru-RU" sz="320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3333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а | Векторный клипарт |ID 353172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2376264" cy="1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Эскиз маски</a:t>
            </a:r>
            <a:endParaRPr lang="ru-RU" dirty="0"/>
          </a:p>
        </p:txBody>
      </p:sp>
      <p:pic>
        <p:nvPicPr>
          <p:cNvPr id="1026" name="Picture 2" descr="C:\Users\user\Desktop\165_1811\IMG_362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5616" y="404664"/>
            <a:ext cx="5267424" cy="395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728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а | Векторный клипарт |ID 353172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34280"/>
            <a:ext cx="2411760" cy="20985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dirty="0" smtClean="0"/>
              <a:t>Материалы для работы</a:t>
            </a:r>
            <a:endParaRPr lang="ru-RU" sz="4800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</a:t>
            </a:r>
            <a:r>
              <a:rPr lang="ru-RU" sz="2000" dirty="0" smtClean="0">
                <a:solidFill>
                  <a:schemeClr val="accent6"/>
                </a:solidFill>
              </a:rPr>
              <a:t>1.Ватные палочки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                                                                                           2.Новогодние салфетки                                                                              </a:t>
            </a:r>
            <a:r>
              <a:rPr lang="ru-RU" sz="2000" dirty="0" err="1" smtClean="0">
                <a:solidFill>
                  <a:schemeClr val="accent6"/>
                </a:solidFill>
              </a:rPr>
              <a:t>салфетки</a:t>
            </a:r>
            <a:endParaRPr lang="ru-RU" sz="20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                                                                                           3.Клей ПВА и клей 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                                                                                              универсальный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                                                                                           4.Новогодние</a:t>
            </a:r>
          </a:p>
          <a:p>
            <a:pPr marL="0" indent="0">
              <a:buNone/>
            </a:pPr>
            <a:r>
              <a:rPr lang="ru-RU" sz="2000" dirty="0">
                <a:solidFill>
                  <a:schemeClr val="accent6"/>
                </a:solidFill>
              </a:rPr>
              <a:t> </a:t>
            </a:r>
            <a:r>
              <a:rPr lang="ru-RU" sz="2000" dirty="0" smtClean="0">
                <a:solidFill>
                  <a:schemeClr val="accent6"/>
                </a:solidFill>
              </a:rPr>
              <a:t>                                                                                               </a:t>
            </a:r>
            <a:r>
              <a:rPr lang="ru-RU" sz="2000" dirty="0" err="1" smtClean="0">
                <a:solidFill>
                  <a:schemeClr val="accent6"/>
                </a:solidFill>
              </a:rPr>
              <a:t>пайетки</a:t>
            </a:r>
            <a:r>
              <a:rPr lang="ru-RU" sz="2000" dirty="0" smtClean="0">
                <a:solidFill>
                  <a:schemeClr val="accent6"/>
                </a:solidFill>
              </a:rPr>
              <a:t>.</a:t>
            </a:r>
            <a:endParaRPr lang="ru-RU" sz="2000" dirty="0">
              <a:solidFill>
                <a:schemeClr val="accent6"/>
              </a:solidFill>
            </a:endParaRPr>
          </a:p>
        </p:txBody>
      </p:sp>
      <p:pic>
        <p:nvPicPr>
          <p:cNvPr id="2050" name="Picture 2" descr="C:\Users\user\Desktop\165_1811\IMG_3628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570776"/>
            <a:ext cx="5796136" cy="434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53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этап работы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endParaRPr lang="ru-RU" sz="3200" dirty="0"/>
          </a:p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endParaRPr lang="ru-RU" sz="3200" dirty="0"/>
          </a:p>
          <a:p>
            <a:pPr marL="0" indent="0">
              <a:buNone/>
            </a:pPr>
            <a:r>
              <a:rPr lang="ru-RU" sz="2600" dirty="0">
                <a:solidFill>
                  <a:schemeClr val="accent6"/>
                </a:solidFill>
              </a:rPr>
              <a:t>Приготовить </a:t>
            </a:r>
            <a:r>
              <a:rPr lang="ru-RU" sz="2600" dirty="0" smtClean="0">
                <a:solidFill>
                  <a:schemeClr val="accent6"/>
                </a:solidFill>
              </a:rPr>
              <a:t>  </a:t>
            </a:r>
            <a:r>
              <a:rPr lang="ru-RU" sz="2600" dirty="0">
                <a:solidFill>
                  <a:schemeClr val="accent6"/>
                </a:solidFill>
              </a:rPr>
              <a:t>ватные палочки: отрезать их головки, чтобы осталась маленькая ножка</a:t>
            </a:r>
            <a:r>
              <a:rPr lang="ru-RU" sz="3200" dirty="0"/>
              <a:t>. </a:t>
            </a:r>
          </a:p>
        </p:txBody>
      </p:sp>
      <p:pic>
        <p:nvPicPr>
          <p:cNvPr id="3" name="Рисунок 2" descr="Красочный сова бесшовный фон | Векторный клипарт |ID 4329156"/>
          <p:cNvPicPr/>
          <p:nvPr/>
        </p:nvPicPr>
        <p:blipFill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869144" y="1268760"/>
            <a:ext cx="2808312" cy="19442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</p:pic>
      <p:pic>
        <p:nvPicPr>
          <p:cNvPr id="3074" name="Picture 2" descr="C:\Users\user\Desktop\165_1811\IMG_362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32656"/>
            <a:ext cx="4577928" cy="3433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Рисунок 17" descr="Сова | Векторный клипарт |ID 353172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224" y="54701"/>
            <a:ext cx="2411760" cy="2098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7374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а | Векторный клипарт |ID 353172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32240" y="4626456"/>
            <a:ext cx="2411760" cy="209857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99592" y="5668798"/>
            <a:ext cx="9039200" cy="847417"/>
          </a:xfrm>
        </p:spPr>
        <p:txBody>
          <a:bodyPr/>
          <a:lstStyle/>
          <a:p>
            <a:r>
              <a:rPr lang="ru-RU" dirty="0" smtClean="0"/>
              <a:t>2 этап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                                                                 </a:t>
            </a:r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                                                             </a:t>
            </a:r>
            <a:endParaRPr lang="ru-RU" sz="2000" dirty="0">
              <a:solidFill>
                <a:schemeClr val="accent6"/>
              </a:solidFill>
            </a:endParaRPr>
          </a:p>
        </p:txBody>
      </p:sp>
      <p:pic>
        <p:nvPicPr>
          <p:cNvPr id="7" name="Picture 2" descr="C:\Users\user\Desktop\165_1811\IMG_365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894817">
            <a:off x="735399" y="550571"/>
            <a:ext cx="3850955" cy="28882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755576" y="4653136"/>
            <a:ext cx="68945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chemeClr val="accent6"/>
                </a:solidFill>
              </a:rPr>
              <a:t>Ватные головки надо приклеивать на </a:t>
            </a:r>
            <a:r>
              <a:rPr lang="ru-RU" sz="2000" b="1" dirty="0" smtClean="0">
                <a:solidFill>
                  <a:schemeClr val="accent6"/>
                </a:solidFill>
              </a:rPr>
              <a:t>картон маски , </a:t>
            </a:r>
            <a:r>
              <a:rPr lang="ru-RU" sz="2000" b="1" dirty="0">
                <a:solidFill>
                  <a:schemeClr val="accent6"/>
                </a:solidFill>
              </a:rPr>
              <a:t>используя горячий клей. </a:t>
            </a:r>
            <a:r>
              <a:rPr lang="ru-RU" sz="2000" b="1" dirty="0" smtClean="0">
                <a:solidFill>
                  <a:schemeClr val="accent6"/>
                </a:solidFill>
              </a:rPr>
              <a:t>Приклеивать </a:t>
            </a:r>
            <a:r>
              <a:rPr lang="ru-RU" sz="2000" b="1" dirty="0">
                <a:solidFill>
                  <a:schemeClr val="accent6"/>
                </a:solidFill>
              </a:rPr>
              <a:t>надо ряд за рядом.   </a:t>
            </a:r>
          </a:p>
        </p:txBody>
      </p:sp>
      <p:pic>
        <p:nvPicPr>
          <p:cNvPr id="8" name="Picture 2" descr="C:\Users\user\Desktop\165_1811\IMG_3654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 rot="944521">
            <a:off x="6027502" y="705710"/>
            <a:ext cx="2475957" cy="1856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user\Desktop\165_1811\IMG_3630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86934" y="2618600"/>
            <a:ext cx="2736352" cy="205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241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а | Векторный клипарт |ID 353172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59152" y="4913784"/>
            <a:ext cx="2952328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этап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/>
                </a:solidFill>
              </a:rPr>
              <a:t>В технике аппликации из рваной бумаги делаем вторую половину маски</a:t>
            </a:r>
            <a:endParaRPr lang="ru-RU" sz="2400" dirty="0">
              <a:solidFill>
                <a:schemeClr val="accent6"/>
              </a:solidFill>
            </a:endParaRPr>
          </a:p>
        </p:txBody>
      </p:sp>
      <p:pic>
        <p:nvPicPr>
          <p:cNvPr id="5123" name="Picture 3" descr="C:\Users\user\Desktop\165_1811\IMG_363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628" y="-603448"/>
            <a:ext cx="2489696" cy="186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ser\Desktop\165_1811\IMG_363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96736" y="4071000"/>
            <a:ext cx="2247424" cy="168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user\Desktop\165_1811\IMG_363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60632" y="1523100"/>
            <a:ext cx="2489696" cy="186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user\Desktop\165_1811\IMG_3655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063236">
            <a:off x="838953" y="414584"/>
            <a:ext cx="2974919" cy="2231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Users\user\Desktop\165_1811\IMG_3657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067238">
            <a:off x="5825508" y="563458"/>
            <a:ext cx="2852054" cy="2139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Users\user\Desktop\165_1811\IMG_3658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534847">
            <a:off x="3105338" y="2236523"/>
            <a:ext cx="2522289" cy="18917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C:\Users\user\Desktop\165_1811\IMG_3631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59152" y="2124676"/>
            <a:ext cx="2595099" cy="194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21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этап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solidFill>
                  <a:schemeClr val="accent6"/>
                </a:solidFill>
              </a:rPr>
              <a:t>Из салфеток вырезаем </a:t>
            </a:r>
            <a:r>
              <a:rPr lang="ru-RU" dirty="0" err="1" smtClean="0">
                <a:solidFill>
                  <a:schemeClr val="accent6"/>
                </a:solidFill>
              </a:rPr>
              <a:t>треугольнички</a:t>
            </a:r>
            <a:r>
              <a:rPr lang="ru-RU" dirty="0" smtClean="0">
                <a:solidFill>
                  <a:schemeClr val="accent6"/>
                </a:solidFill>
              </a:rPr>
              <a:t> и скручиваем из них жгутики для ресниц совы и бровей</a:t>
            </a:r>
            <a:endParaRPr lang="ru-RU" dirty="0">
              <a:solidFill>
                <a:schemeClr val="accent6"/>
              </a:solidFill>
            </a:endParaRPr>
          </a:p>
        </p:txBody>
      </p:sp>
      <p:pic>
        <p:nvPicPr>
          <p:cNvPr id="6146" name="Picture 2" descr="C:\Users\user\Desktop\165_1811\IMG_363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75" y="558552"/>
            <a:ext cx="2201664" cy="1651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user\Desktop\165_1811\IMG_3636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192392" y="732039"/>
            <a:ext cx="1841624" cy="1381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C:\Users\user\Desktop\165_1811\IMG_363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914385">
            <a:off x="6428641" y="305105"/>
            <a:ext cx="2243088" cy="1682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C:\Users\user\Desktop\165_1811\IMG_3638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0427" y="1697565"/>
            <a:ext cx="2099072" cy="1574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user\Desktop\165_1811\IMG_3639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166684">
            <a:off x="764157" y="462170"/>
            <a:ext cx="1502304" cy="1126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user\Desktop\165_1811\IMG_3640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576" y="1596380"/>
            <a:ext cx="1912113" cy="1434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C:\Users\user\Desktop\165_1811\IMG_3641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86680" y="392028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3" name="Picture 9" descr="C:\Users\user\Desktop\165_1811\IMG_3642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38075" y="3371518"/>
            <a:ext cx="1857899" cy="139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user\Desktop\165_1811\IMG_3634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1104590">
            <a:off x="5227985" y="2709129"/>
            <a:ext cx="1636461" cy="1227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C:\Users\user\Desktop\165_1811\IMG_3633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21934">
            <a:off x="2813577" y="2921016"/>
            <a:ext cx="1857899" cy="1393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2346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ова | Векторный клипарт |ID 353172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59152" y="4913784"/>
            <a:ext cx="2952328" cy="19442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4 этап</a:t>
            </a:r>
            <a:endParaRPr lang="ru-RU" dirty="0"/>
          </a:p>
        </p:txBody>
      </p:sp>
      <p:pic>
        <p:nvPicPr>
          <p:cNvPr id="5123" name="Picture 3" descr="C:\Users\user\Desktop\165_1811\IMG_3632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69628" y="-603448"/>
            <a:ext cx="2489696" cy="186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user\Desktop\165_1811\IMG_3633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199955" y="4071000"/>
            <a:ext cx="2247424" cy="168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user\Desktop\165_1811\IMG_363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60632" y="1523100"/>
            <a:ext cx="2489696" cy="1867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91836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sz="2600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ru-RU" sz="2600" dirty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ru-RU" sz="2600" dirty="0" smtClean="0">
                <a:solidFill>
                  <a:schemeClr val="accent6"/>
                </a:solidFill>
              </a:rPr>
              <a:t>Приклеиваем с помощью горячего клея реснички. С белой стороны голубые реснички и </a:t>
            </a:r>
            <a:r>
              <a:rPr lang="ru-RU" sz="2600" dirty="0" err="1" smtClean="0">
                <a:solidFill>
                  <a:schemeClr val="accent6"/>
                </a:solidFill>
              </a:rPr>
              <a:t>брови,с</a:t>
            </a:r>
            <a:r>
              <a:rPr lang="ru-RU" sz="2600" dirty="0" smtClean="0">
                <a:solidFill>
                  <a:schemeClr val="accent6"/>
                </a:solidFill>
              </a:rPr>
              <a:t> голубой </a:t>
            </a:r>
            <a:r>
              <a:rPr lang="ru-RU" sz="2600" dirty="0" err="1" smtClean="0">
                <a:solidFill>
                  <a:schemeClr val="accent6"/>
                </a:solidFill>
              </a:rPr>
              <a:t>стороны,наоборот</a:t>
            </a:r>
            <a:r>
              <a:rPr lang="ru-RU" sz="2600" dirty="0" smtClean="0">
                <a:solidFill>
                  <a:schemeClr val="accent6"/>
                </a:solidFill>
              </a:rPr>
              <a:t>, белые</a:t>
            </a:r>
            <a:endParaRPr lang="ru-RU" sz="2600" dirty="0">
              <a:solidFill>
                <a:schemeClr val="accent6"/>
              </a:solidFill>
            </a:endParaRPr>
          </a:p>
        </p:txBody>
      </p:sp>
      <p:pic>
        <p:nvPicPr>
          <p:cNvPr id="12" name="Picture 3" descr="C:\Users\user\Desktop\165_1811\IMG_3683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11760" y="2148824"/>
            <a:ext cx="2675136" cy="200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C:\Users\user\Desktop\165_1811\IMG_368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783649">
            <a:off x="580720" y="374092"/>
            <a:ext cx="249627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user\Desktop\165_1811\IMG_3685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2080" y="680824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48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 этап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sz="2400" dirty="0" smtClean="0">
                <a:solidFill>
                  <a:schemeClr val="accent6"/>
                </a:solidFill>
              </a:rPr>
              <a:t>Формируем ушки-кисточки</a:t>
            </a:r>
            <a:endParaRPr lang="ru-RU" sz="2400" dirty="0">
              <a:solidFill>
                <a:schemeClr val="accent6"/>
              </a:solidFill>
            </a:endParaRPr>
          </a:p>
        </p:txBody>
      </p:sp>
      <p:pic>
        <p:nvPicPr>
          <p:cNvPr id="3" name="Рисунок 2" descr="Сова с речью пузырь | Векторный клипарт |ID 3277535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864" y="4293096"/>
            <a:ext cx="3096344" cy="239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3" descr="C:\Users\user\Desktop\165_1811\IMG_368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1484784"/>
            <a:ext cx="325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user\Desktop\165_1811\IMG_3686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4352" y="1272825"/>
            <a:ext cx="3816424" cy="2862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4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170</Words>
  <Application>Microsoft Office PowerPoint</Application>
  <PresentationFormat>Экран (4:3)</PresentationFormat>
  <Paragraphs>90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Thermal</vt:lpstr>
      <vt:lpstr>Ой ты совушка-сова, золотая голова…</vt:lpstr>
      <vt:lpstr>Эскиз маски</vt:lpstr>
      <vt:lpstr>Материалы для работы</vt:lpstr>
      <vt:lpstr>1 этап работы</vt:lpstr>
      <vt:lpstr>2 этап</vt:lpstr>
      <vt:lpstr>3 этап</vt:lpstr>
      <vt:lpstr>4 этап</vt:lpstr>
      <vt:lpstr>4 этап</vt:lpstr>
      <vt:lpstr>5 этап</vt:lpstr>
      <vt:lpstr>6 этап</vt:lpstr>
      <vt:lpstr>Заключительный этап</vt:lpstr>
      <vt:lpstr>Вот моя маска Снежной совы</vt:lpstr>
      <vt:lpstr>Работу выполнял ученик 3 «А»   класса Володин Дмитрий. Ему помогали: Лановчук Валерия, Василевская Дарья, Рязанкина Олеся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SONY</cp:lastModifiedBy>
  <cp:revision>25</cp:revision>
  <dcterms:created xsi:type="dcterms:W3CDTF">2014-11-20T09:46:28Z</dcterms:created>
  <dcterms:modified xsi:type="dcterms:W3CDTF">2015-08-03T18:29:40Z</dcterms:modified>
</cp:coreProperties>
</file>