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2A1459-76C2-4078-BA32-0A7470A98A7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21A778-E067-4C07-81C5-D284E1ED7C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8;&#1088;&#1080;&#1085;&#1072;\Desktop\&#1074;&#1099;&#1087;&#1091;&#1089;&#1082;&#1085;&#1086;&#1081;\NAChALNAJa_ShKOLA.mp3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on_pp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1844824"/>
            <a:ext cx="6610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Урок проектной  задачи</a:t>
            </a:r>
            <a:endParaRPr lang="ru-RU" sz="4800" b="1" dirty="0"/>
          </a:p>
        </p:txBody>
      </p:sp>
      <p:pic>
        <p:nvPicPr>
          <p:cNvPr id="6" name="NAChALNAJa_ShKOL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236296" y="4293096"/>
            <a:ext cx="1202357" cy="12023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9712" y="3645024"/>
            <a:ext cx="4275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«Выпускной»</a:t>
            </a:r>
            <a:endParaRPr lang="ru-RU" sz="5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00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2843808" y="1052736"/>
            <a:ext cx="2592288" cy="22105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праздник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07704" y="198884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203848" y="3212976"/>
            <a:ext cx="50405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6016" y="3140968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436096" y="1988840"/>
            <a:ext cx="1152128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619672" y="4365104"/>
            <a:ext cx="2160240" cy="1440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оформление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492896"/>
            <a:ext cx="1850504" cy="1274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маршрут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4077072"/>
            <a:ext cx="2088232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чаепитие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88224" y="1916832"/>
            <a:ext cx="2232248" cy="11304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Где ?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8172400" y="3140968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68344" y="3789040"/>
            <a:ext cx="1374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турбаза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692696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Пригласительный билет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       </a:t>
            </a:r>
            <a:r>
              <a:rPr lang="ru-RU" sz="3600" dirty="0" err="1" smtClean="0"/>
              <a:t>Ув.жаемые</a:t>
            </a:r>
            <a:r>
              <a:rPr lang="ru-RU" sz="3600" dirty="0" smtClean="0"/>
              <a:t> </a:t>
            </a:r>
            <a:r>
              <a:rPr lang="ru-RU" sz="3600" dirty="0" err="1" smtClean="0"/>
              <a:t>уч</a:t>
            </a:r>
            <a:r>
              <a:rPr lang="ru-RU" sz="3600" dirty="0" smtClean="0"/>
              <a:t>  т. ля</a:t>
            </a:r>
            <a:r>
              <a:rPr lang="ru-RU" sz="3600" dirty="0" smtClean="0"/>
              <a:t>!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56490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Мы </a:t>
            </a:r>
            <a:r>
              <a:rPr lang="ru-RU" sz="3600" dirty="0" err="1" smtClean="0"/>
              <a:t>приглаша</a:t>
            </a:r>
            <a:r>
              <a:rPr lang="ru-RU" sz="3600" dirty="0" smtClean="0"/>
              <a:t>. м  </a:t>
            </a:r>
            <a:r>
              <a:rPr lang="ru-RU" sz="3600" dirty="0" smtClean="0"/>
              <a:t>Вас   .</a:t>
            </a:r>
            <a:r>
              <a:rPr lang="ru-RU" sz="3600" dirty="0" err="1" smtClean="0"/>
              <a:t>тпраз</a:t>
            </a:r>
            <a:r>
              <a:rPr lang="ru-RU" sz="3600" dirty="0" smtClean="0"/>
              <a:t>. </a:t>
            </a:r>
            <a:r>
              <a:rPr lang="ru-RU" sz="3600" dirty="0" err="1" smtClean="0"/>
              <a:t>н</a:t>
            </a:r>
            <a:r>
              <a:rPr lang="ru-RU" sz="3600" dirty="0" smtClean="0"/>
              <a:t>  </a:t>
            </a:r>
            <a:r>
              <a:rPr lang="ru-RU" sz="3600" dirty="0" err="1" smtClean="0"/>
              <a:t>вать</a:t>
            </a:r>
            <a:r>
              <a:rPr lang="ru-RU" sz="3600" dirty="0" smtClean="0"/>
              <a:t>      с нами </a:t>
            </a:r>
            <a:r>
              <a:rPr lang="ru-RU" sz="3600" dirty="0" err="1" smtClean="0"/>
              <a:t>праз</a:t>
            </a:r>
            <a:r>
              <a:rPr lang="ru-RU" sz="3600" dirty="0" smtClean="0"/>
              <a:t>. ник   </a:t>
            </a:r>
            <a:r>
              <a:rPr lang="ru-RU" sz="3600" dirty="0" err="1" smtClean="0"/>
              <a:t>посв.щённый</a:t>
            </a:r>
            <a:r>
              <a:rPr lang="ru-RU" sz="3600" dirty="0" smtClean="0"/>
              <a:t>  </a:t>
            </a:r>
            <a:r>
              <a:rPr lang="ru-RU" sz="3600" dirty="0" smtClean="0"/>
              <a:t>.</a:t>
            </a:r>
            <a:r>
              <a:rPr lang="ru-RU" sz="3600" dirty="0" err="1" smtClean="0"/>
              <a:t>к.нчанию</a:t>
            </a:r>
            <a:r>
              <a:rPr lang="ru-RU" sz="3600" dirty="0" smtClean="0"/>
              <a:t>  </a:t>
            </a:r>
            <a:r>
              <a:rPr lang="ru-RU" sz="3600" dirty="0" smtClean="0"/>
              <a:t>обучения  в </a:t>
            </a:r>
            <a:r>
              <a:rPr lang="ru-RU" sz="3600" dirty="0" err="1" smtClean="0"/>
              <a:t>нач</a:t>
            </a:r>
            <a:r>
              <a:rPr lang="ru-RU" sz="3600" dirty="0" smtClean="0"/>
              <a:t>. </a:t>
            </a:r>
            <a:r>
              <a:rPr lang="ru-RU" sz="3600" dirty="0" err="1" smtClean="0"/>
              <a:t>льн.й</a:t>
            </a:r>
            <a:r>
              <a:rPr lang="ru-RU" sz="3600" dirty="0" smtClean="0"/>
              <a:t> </a:t>
            </a:r>
            <a:r>
              <a:rPr lang="ru-RU" sz="3600" dirty="0" smtClean="0"/>
              <a:t>школ., который </a:t>
            </a:r>
            <a:r>
              <a:rPr lang="ru-RU" sz="3600" dirty="0" err="1" smtClean="0"/>
              <a:t>состоит.ся</a:t>
            </a:r>
            <a:r>
              <a:rPr lang="ru-RU" sz="3600" dirty="0" smtClean="0"/>
              <a:t>   в   </a:t>
            </a:r>
            <a:r>
              <a:rPr lang="ru-RU" sz="3600" dirty="0" err="1" smtClean="0"/>
              <a:t>_____ч.сов</a:t>
            </a:r>
            <a:r>
              <a:rPr lang="ru-RU" sz="3600" dirty="0" smtClean="0"/>
              <a:t>, по /</a:t>
            </a:r>
            <a:r>
              <a:rPr lang="ru-RU" sz="3600" dirty="0" err="1" smtClean="0"/>
              <a:t>адр.су</a:t>
            </a:r>
            <a:r>
              <a:rPr lang="ru-RU" sz="3600" dirty="0" smtClean="0"/>
              <a:t>   турбаза «Эдем».   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1916832"/>
            <a:ext cx="36004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5" y="184482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5148064" y="1340768"/>
            <a:ext cx="216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</a:t>
            </a:r>
            <a:r>
              <a:rPr lang="ru-RU" sz="3600" b="1" dirty="0" smtClean="0"/>
              <a:t>и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64288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191683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2636912"/>
            <a:ext cx="288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/>
              <a:t>  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860032" y="2564904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6228184" y="2564904"/>
            <a:ext cx="36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д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32240" y="2564904"/>
            <a:ext cx="34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328498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3068960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140968"/>
            <a:ext cx="46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3645024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68144" y="3645024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971600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55576" y="3645024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660232" y="3645024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8172400" y="3645024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5508104" y="4221088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12</a:t>
            </a:r>
            <a:endParaRPr lang="ru-RU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6444208" y="4221088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1331640" y="4725144"/>
            <a:ext cx="497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Волна 4"/>
          <p:cNvSpPr/>
          <p:nvPr/>
        </p:nvSpPr>
        <p:spPr>
          <a:xfrm>
            <a:off x="683568" y="1700808"/>
            <a:ext cx="7632848" cy="30243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83</Words>
  <Application>Microsoft Office PowerPoint</Application>
  <PresentationFormat>Экран (4:3)</PresentationFormat>
  <Paragraphs>31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23</cp:revision>
  <dcterms:created xsi:type="dcterms:W3CDTF">2014-04-15T18:03:51Z</dcterms:created>
  <dcterms:modified xsi:type="dcterms:W3CDTF">2014-04-16T19:51:33Z</dcterms:modified>
</cp:coreProperties>
</file>