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1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33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88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57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3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90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92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9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98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4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8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DED9C3"/>
            </a:gs>
            <a:gs pos="200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74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flipV="1">
            <a:off x="683568" y="476672"/>
            <a:ext cx="6552728" cy="187220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860032" y="2060848"/>
            <a:ext cx="3816424" cy="2664296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187624" y="4149080"/>
            <a:ext cx="5400600" cy="5760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91680" y="5327315"/>
            <a:ext cx="6120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Прямая</a:t>
            </a:r>
            <a:endParaRPr lang="ru-RU" sz="10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5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575556" y="476672"/>
            <a:ext cx="6660740" cy="1980220"/>
            <a:chOff x="575556" y="476672"/>
            <a:chExt cx="6660740" cy="1980220"/>
          </a:xfrm>
        </p:grpSpPr>
        <p:cxnSp>
          <p:nvCxnSpPr>
            <p:cNvPr id="2" name="Прямая соединительная линия 1"/>
            <p:cNvCxnSpPr/>
            <p:nvPr/>
          </p:nvCxnSpPr>
          <p:spPr>
            <a:xfrm flipV="1">
              <a:off x="683568" y="476672"/>
              <a:ext cx="6552728" cy="1872208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Овал 4"/>
            <p:cNvSpPr/>
            <p:nvPr/>
          </p:nvSpPr>
          <p:spPr>
            <a:xfrm>
              <a:off x="575556" y="2240868"/>
              <a:ext cx="216024" cy="2160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752020" y="1952836"/>
            <a:ext cx="3924436" cy="2772308"/>
            <a:chOff x="4752020" y="1952836"/>
            <a:chExt cx="3924436" cy="2772308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4860032" y="2060848"/>
              <a:ext cx="3816424" cy="2664296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" name="Овал 5"/>
            <p:cNvSpPr/>
            <p:nvPr/>
          </p:nvSpPr>
          <p:spPr>
            <a:xfrm>
              <a:off x="4752020" y="1952836"/>
              <a:ext cx="216024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87624" y="4149080"/>
            <a:ext cx="5508612" cy="684076"/>
            <a:chOff x="1187624" y="4149080"/>
            <a:chExt cx="5508612" cy="68407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1187624" y="4149080"/>
              <a:ext cx="5400600" cy="57606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6480212" y="461713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91680" y="5327315"/>
            <a:ext cx="5436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Луч</a:t>
            </a:r>
            <a:endParaRPr lang="ru-RU" sz="10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6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575556" y="368660"/>
            <a:ext cx="6768752" cy="2088232"/>
            <a:chOff x="575556" y="368660"/>
            <a:chExt cx="6768752" cy="208823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575556" y="476672"/>
              <a:ext cx="6660740" cy="1980220"/>
              <a:chOff x="575556" y="476672"/>
              <a:chExt cx="6660740" cy="1980220"/>
            </a:xfrm>
          </p:grpSpPr>
          <p:cxnSp>
            <p:nvCxnSpPr>
              <p:cNvPr id="2" name="Прямая соединительная линия 1"/>
              <p:cNvCxnSpPr/>
              <p:nvPr/>
            </p:nvCxnSpPr>
            <p:spPr>
              <a:xfrm flipV="1">
                <a:off x="683568" y="476672"/>
                <a:ext cx="6552728" cy="1872208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" name="Овал 4"/>
              <p:cNvSpPr/>
              <p:nvPr/>
            </p:nvSpPr>
            <p:spPr>
              <a:xfrm>
                <a:off x="575556" y="2240868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" name="Овал 10"/>
            <p:cNvSpPr/>
            <p:nvPr/>
          </p:nvSpPr>
          <p:spPr>
            <a:xfrm>
              <a:off x="7128284" y="368660"/>
              <a:ext cx="216024" cy="2160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104261" y="4041068"/>
            <a:ext cx="5591975" cy="792088"/>
            <a:chOff x="1104261" y="4041068"/>
            <a:chExt cx="5591975" cy="792088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1187624" y="4149080"/>
              <a:ext cx="5508612" cy="684076"/>
              <a:chOff x="1187624" y="4149080"/>
              <a:chExt cx="5508612" cy="684076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1187624" y="4149080"/>
                <a:ext cx="5400600" cy="576064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Овал 6"/>
              <p:cNvSpPr/>
              <p:nvPr/>
            </p:nvSpPr>
            <p:spPr>
              <a:xfrm>
                <a:off x="6480212" y="461713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" name="Овал 11"/>
            <p:cNvSpPr/>
            <p:nvPr/>
          </p:nvSpPr>
          <p:spPr>
            <a:xfrm>
              <a:off x="1104261" y="40410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752020" y="1952836"/>
            <a:ext cx="4032448" cy="2879077"/>
            <a:chOff x="4752020" y="1952836"/>
            <a:chExt cx="4032448" cy="2879077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4752020" y="1952836"/>
              <a:ext cx="3924436" cy="2772308"/>
              <a:chOff x="4752020" y="1952836"/>
              <a:chExt cx="3924436" cy="2772308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>
                <a:off x="4860032" y="2060848"/>
                <a:ext cx="3816424" cy="2664296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" name="Овал 5"/>
              <p:cNvSpPr/>
              <p:nvPr/>
            </p:nvSpPr>
            <p:spPr>
              <a:xfrm>
                <a:off x="4752020" y="1952836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" name="Овал 12"/>
            <p:cNvSpPr/>
            <p:nvPr/>
          </p:nvSpPr>
          <p:spPr>
            <a:xfrm>
              <a:off x="8568444" y="4615889"/>
              <a:ext cx="216024" cy="2160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87624" y="5342367"/>
            <a:ext cx="64087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dirty="0" smtClean="0">
                <a:solidFill>
                  <a:srgbClr val="FF0000"/>
                </a:solidFill>
                <a:latin typeface="Arial Black" pitchFamily="34" charset="0"/>
              </a:rPr>
              <a:t>Отрезок</a:t>
            </a:r>
            <a:endParaRPr lang="ru-RU" sz="10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57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827584" y="4437112"/>
            <a:ext cx="7555439" cy="1008112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802114" y="1611288"/>
            <a:ext cx="3090943" cy="36004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447369" y="2746632"/>
            <a:ext cx="6840760" cy="143842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47664" y="116632"/>
            <a:ext cx="5780398" cy="648072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2126920" y="2912368"/>
            <a:ext cx="5668874" cy="817240"/>
            <a:chOff x="1207382" y="980728"/>
            <a:chExt cx="5668874" cy="81724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 flipV="1">
              <a:off x="1259632" y="980728"/>
              <a:ext cx="5616624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1207382" y="1590328"/>
              <a:ext cx="115921" cy="2076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 rot="490084">
            <a:off x="1003214" y="741276"/>
            <a:ext cx="5668874" cy="817240"/>
            <a:chOff x="1512182" y="1285528"/>
            <a:chExt cx="5668874" cy="81724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564432" y="1285528"/>
              <a:ext cx="5616624" cy="720080"/>
            </a:xfrm>
            <a:prstGeom prst="line">
              <a:avLst/>
            </a:prstGeom>
            <a:ln w="571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1512182" y="189512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 rot="329186">
            <a:off x="2727940" y="5877272"/>
            <a:ext cx="5672316" cy="921060"/>
            <a:chOff x="1359782" y="1029308"/>
            <a:chExt cx="5672316" cy="921060"/>
          </a:xfrm>
        </p:grpSpPr>
        <p:grpSp>
          <p:nvGrpSpPr>
            <p:cNvPr id="33" name="Группа 32"/>
            <p:cNvGrpSpPr/>
            <p:nvPr/>
          </p:nvGrpSpPr>
          <p:grpSpPr>
            <a:xfrm>
              <a:off x="1359782" y="1133128"/>
              <a:ext cx="5668874" cy="817240"/>
              <a:chOff x="1359782" y="1133128"/>
              <a:chExt cx="5668874" cy="817240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1412032" y="1133128"/>
                <a:ext cx="5616624" cy="720080"/>
              </a:xfrm>
              <a:prstGeom prst="line">
                <a:avLst/>
              </a:prstGeom>
              <a:ln w="57150"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9" name="Овал 18"/>
              <p:cNvSpPr/>
              <p:nvPr/>
            </p:nvSpPr>
            <p:spPr>
              <a:xfrm>
                <a:off x="1359782" y="1742728"/>
                <a:ext cx="115921" cy="20764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1" name="Овал 20"/>
            <p:cNvSpPr/>
            <p:nvPr/>
          </p:nvSpPr>
          <p:spPr>
            <a:xfrm>
              <a:off x="6916177" y="102930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186116" y="5322224"/>
            <a:ext cx="5668874" cy="817240"/>
            <a:chOff x="1816982" y="1590328"/>
            <a:chExt cx="5668874" cy="81724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869232" y="1590328"/>
              <a:ext cx="5616624" cy="720080"/>
            </a:xfrm>
            <a:prstGeom prst="line">
              <a:avLst/>
            </a:prstGeom>
            <a:ln w="571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" name="Овал 21"/>
            <p:cNvSpPr/>
            <p:nvPr/>
          </p:nvSpPr>
          <p:spPr>
            <a:xfrm>
              <a:off x="1816982" y="219992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2267744" y="1889556"/>
            <a:ext cx="5644206" cy="823900"/>
            <a:chOff x="2667711" y="320789"/>
            <a:chExt cx="5644206" cy="823900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667711" y="424609"/>
              <a:ext cx="5616624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8195996" y="320789"/>
              <a:ext cx="115921" cy="2076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 rot="942605">
            <a:off x="5492263" y="733923"/>
            <a:ext cx="2801590" cy="960770"/>
            <a:chOff x="2121782" y="1751598"/>
            <a:chExt cx="5726834" cy="960770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2174032" y="1895128"/>
              <a:ext cx="5616624" cy="720080"/>
            </a:xfrm>
            <a:prstGeom prst="line">
              <a:avLst/>
            </a:prstGeom>
            <a:ln w="571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4" name="Овал 23"/>
            <p:cNvSpPr/>
            <p:nvPr/>
          </p:nvSpPr>
          <p:spPr>
            <a:xfrm>
              <a:off x="2121782" y="250472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7732695" y="175159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 rot="1636932">
            <a:off x="2987824" y="5414886"/>
            <a:ext cx="5668874" cy="817240"/>
            <a:chOff x="2578982" y="2352328"/>
            <a:chExt cx="5668874" cy="817240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2631232" y="2352328"/>
              <a:ext cx="5616624" cy="720080"/>
            </a:xfrm>
            <a:prstGeom prst="line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7" name="Овал 26"/>
            <p:cNvSpPr/>
            <p:nvPr/>
          </p:nvSpPr>
          <p:spPr>
            <a:xfrm>
              <a:off x="2578982" y="2961928"/>
              <a:ext cx="115921" cy="20764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905795">
            <a:off x="610390" y="3619871"/>
            <a:ext cx="6559380" cy="1201865"/>
            <a:chOff x="2731382" y="2504728"/>
            <a:chExt cx="5668874" cy="817240"/>
          </a:xfrm>
          <a:solidFill>
            <a:srgbClr val="92D050"/>
          </a:solidFill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2783632" y="2504728"/>
              <a:ext cx="5616624" cy="720080"/>
            </a:xfrm>
            <a:prstGeom prst="line">
              <a:avLst/>
            </a:prstGeom>
            <a:grpFill/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8" name="Овал 27"/>
            <p:cNvSpPr/>
            <p:nvPr/>
          </p:nvSpPr>
          <p:spPr>
            <a:xfrm>
              <a:off x="2731382" y="3114328"/>
              <a:ext cx="115921" cy="20764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 rot="503817">
            <a:off x="1863298" y="1895128"/>
            <a:ext cx="5726834" cy="962980"/>
            <a:chOff x="2426582" y="2054188"/>
            <a:chExt cx="5726834" cy="96298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2478832" y="2199928"/>
              <a:ext cx="5616624" cy="720080"/>
            </a:xfrm>
            <a:prstGeom prst="line">
              <a:avLst/>
            </a:prstGeom>
            <a:ln w="5715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2426582" y="280952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8037495" y="2054188"/>
              <a:ext cx="115921" cy="2076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79593" y="4064983"/>
            <a:ext cx="5668874" cy="876185"/>
            <a:chOff x="3188582" y="2902983"/>
            <a:chExt cx="5668874" cy="87618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3240832" y="2961928"/>
              <a:ext cx="5616624" cy="720080"/>
            </a:xfrm>
            <a:prstGeom prst="line">
              <a:avLst/>
            </a:prstGeom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8741535" y="2902983"/>
              <a:ext cx="115921" cy="20764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3188582" y="3571528"/>
              <a:ext cx="115921" cy="20764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945368" y="1854220"/>
            <a:ext cx="7370824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МОЛОДЕЦ!!!</a:t>
            </a:r>
            <a:endParaRPr lang="ru-RU" sz="9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713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50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475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25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25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750"/>
                            </p:stCondLst>
                            <p:childTnLst>
                              <p:par>
                                <p:cTn id="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75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250"/>
                            </p:stCondLst>
                            <p:childTnLst>
                              <p:par>
                                <p:cTn id="10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925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750"/>
                            </p:stCondLst>
                            <p:childTnLst>
                              <p:par>
                                <p:cTn id="1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750"/>
                            </p:stCondLst>
                            <p:childTnLst>
                              <p:par>
                                <p:cTn id="1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1250"/>
                            </p:stCondLst>
                            <p:childTnLst>
                              <p:par>
                                <p:cTn id="12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5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</cp:revision>
  <dcterms:created xsi:type="dcterms:W3CDTF">2013-10-27T07:05:39Z</dcterms:created>
  <dcterms:modified xsi:type="dcterms:W3CDTF">2013-10-27T07:47:45Z</dcterms:modified>
</cp:coreProperties>
</file>