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9" r:id="rId5"/>
    <p:sldId id="263" r:id="rId6"/>
    <p:sldId id="264" r:id="rId7"/>
    <p:sldId id="267" r:id="rId8"/>
    <p:sldId id="268" r:id="rId9"/>
    <p:sldId id="269" r:id="rId10"/>
    <p:sldId id="260" r:id="rId11"/>
    <p:sldId id="265" r:id="rId12"/>
    <p:sldId id="270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2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BF959-C245-453C-A8AD-5341C7855908}" type="datetimeFigureOut">
              <a:rPr lang="ru-RU"/>
              <a:pPr>
                <a:defRPr/>
              </a:pPr>
              <a:t>08.07.2015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C83AB-B9F8-490A-97A0-1D26736295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49F62-ACF7-4FF4-9033-86F04CA8230F}" type="datetimeFigureOut">
              <a:rPr lang="ru-RU"/>
              <a:pPr>
                <a:defRPr/>
              </a:pPr>
              <a:t>08.07.2015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89B69-AE27-4987-9ABB-148EB69D6B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C0ACF-3A10-4C98-910F-06B3AAF5EB3C}" type="datetimeFigureOut">
              <a:rPr lang="ru-RU"/>
              <a:pPr>
                <a:defRPr/>
              </a:pPr>
              <a:t>08.07.2015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0A151-7AC8-4455-8001-9D0F79C60F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ABBB1-C600-4B84-8816-EFD0D4F60953}" type="datetimeFigureOut">
              <a:rPr lang="ru-RU"/>
              <a:pPr>
                <a:defRPr/>
              </a:pPr>
              <a:t>08.07.2015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3CADB-B149-4149-9A21-437189640A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2968C-C439-4787-BB91-96D3335BAE73}" type="datetimeFigureOut">
              <a:rPr lang="ru-RU"/>
              <a:pPr>
                <a:defRPr/>
              </a:pPr>
              <a:t>08.07.2015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81DC0-9132-4F1E-8AD1-D46CF7DC10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EC209-BF8C-42FC-A52E-79BD7FF2B3A7}" type="datetimeFigureOut">
              <a:rPr lang="ru-RU"/>
              <a:pPr>
                <a:defRPr/>
              </a:pPr>
              <a:t>08.07.2015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D5180-0F8C-45A9-8916-D42BD2A769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880B7-DFA4-494B-BA15-A5268D5F5775}" type="datetimeFigureOut">
              <a:rPr lang="ru-RU"/>
              <a:pPr>
                <a:defRPr/>
              </a:pPr>
              <a:t>08.07.2015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30E8B-5920-427E-8033-A34EF1F455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9407D-D5C5-4ACE-B19B-F509263997A9}" type="datetimeFigureOut">
              <a:rPr lang="ru-RU"/>
              <a:pPr>
                <a:defRPr/>
              </a:pPr>
              <a:t>08.07.2015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5D82C-41E2-4680-BE74-2D2F7B073F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4140A-4304-42BE-9FBC-CAEC4F919C41}" type="datetimeFigureOut">
              <a:rPr lang="ru-RU"/>
              <a:pPr>
                <a:defRPr/>
              </a:pPr>
              <a:t>08.07.2015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9F382-C294-478A-A780-5AD633517E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AE904-EBAE-49CA-9075-877418EF97EB}" type="datetimeFigureOut">
              <a:rPr lang="ru-RU"/>
              <a:pPr>
                <a:defRPr/>
              </a:pPr>
              <a:t>08.07.2015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773F5-F184-48B7-931D-0FCB4F90A3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74961-F1F4-46BB-BADE-BA0CA76C4161}" type="datetimeFigureOut">
              <a:rPr lang="ru-RU"/>
              <a:pPr>
                <a:defRPr/>
              </a:pPr>
              <a:t>08.07.2015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EB848-0A45-49B2-B299-32DFAE506A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72E2834-B374-4326-BDC3-EB0DC15A9B21}" type="datetimeFigureOut">
              <a:rPr lang="ru-RU"/>
              <a:pPr>
                <a:defRPr/>
              </a:pPr>
              <a:t>08.07.2015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5A6C03D-975B-455C-9A22-C24333F363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4.xml"/><Relationship Id="rId1" Type="http://schemas.openxmlformats.org/officeDocument/2006/relationships/audio" Target="NULL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107950" y="31750"/>
            <a:ext cx="9251950" cy="6826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smtClean="0">
                <a:solidFill>
                  <a:schemeClr val="tx2"/>
                </a:solidFill>
                <a:latin typeface="Monotype Corsiva" pitchFamily="66" charset="0"/>
              </a:rPr>
              <a:t>Бобслей, скелетон</a:t>
            </a:r>
          </a:p>
        </p:txBody>
      </p:sp>
      <p:pic>
        <p:nvPicPr>
          <p:cNvPr id="23554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412875"/>
            <a:ext cx="4244975" cy="5111750"/>
          </a:xfrm>
        </p:spPr>
      </p:pic>
      <p:pic>
        <p:nvPicPr>
          <p:cNvPr id="23555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1700213"/>
            <a:ext cx="4038600" cy="3816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0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0338" y="115888"/>
            <a:ext cx="8875712" cy="6553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 о л о д ц ы !</a:t>
            </a:r>
          </a:p>
        </p:txBody>
      </p:sp>
      <p:pic>
        <p:nvPicPr>
          <p:cNvPr id="24578" name="Объект 4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23850" y="1916113"/>
            <a:ext cx="4038600" cy="4286250"/>
          </a:xfrm>
        </p:spPr>
      </p:pic>
      <p:pic>
        <p:nvPicPr>
          <p:cNvPr id="24579" name="Объект 5"/>
          <p:cNvPicPr>
            <a:picLocks noGrp="1" noChangeAspect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427538" y="2060575"/>
            <a:ext cx="4716462" cy="4032250"/>
          </a:xfrm>
        </p:spPr>
      </p:pic>
      <p:pic>
        <p:nvPicPr>
          <p:cNvPr id="7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027988" y="5732463"/>
            <a:ext cx="487362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Объект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917700"/>
            <a:ext cx="4038600" cy="428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54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smtClean="0">
                <a:solidFill>
                  <a:srgbClr val="0070C0"/>
                </a:solidFill>
                <a:latin typeface="Monotype Corsiva" pitchFamily="66" charset="0"/>
              </a:rPr>
              <a:t>Зимняя олимпиада 2014</a:t>
            </a:r>
          </a:p>
        </p:txBody>
      </p:sp>
      <p:pic>
        <p:nvPicPr>
          <p:cNvPr id="14338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1341438"/>
            <a:ext cx="7994650" cy="53292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smtClean="0">
                <a:solidFill>
                  <a:srgbClr val="FF0000"/>
                </a:solidFill>
                <a:latin typeface="Monotype Corsiva" pitchFamily="66" charset="0"/>
              </a:rPr>
              <a:t>Сочи - 2014</a:t>
            </a:r>
          </a:p>
        </p:txBody>
      </p:sp>
      <p:pic>
        <p:nvPicPr>
          <p:cNvPr id="15362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5275" y="1412875"/>
            <a:ext cx="5356225" cy="4319588"/>
          </a:xfrm>
        </p:spPr>
      </p:pic>
      <p:pic>
        <p:nvPicPr>
          <p:cNvPr id="15363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932363" y="3068638"/>
            <a:ext cx="3925887" cy="32131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smtClean="0">
                <a:solidFill>
                  <a:schemeClr val="tx2"/>
                </a:solidFill>
                <a:latin typeface="Monotype Corsiva" pitchFamily="66" charset="0"/>
              </a:rPr>
              <a:t>Биатлон </a:t>
            </a:r>
          </a:p>
        </p:txBody>
      </p:sp>
      <p:pic>
        <p:nvPicPr>
          <p:cNvPr id="16386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341438"/>
            <a:ext cx="5668963" cy="3694112"/>
          </a:xfrm>
        </p:spPr>
      </p:pic>
      <p:pic>
        <p:nvPicPr>
          <p:cNvPr id="16387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427538" y="1600200"/>
            <a:ext cx="4181475" cy="4873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smtClean="0">
                <a:solidFill>
                  <a:srgbClr val="00B050"/>
                </a:solidFill>
                <a:latin typeface="Monotype Corsiva" pitchFamily="66" charset="0"/>
              </a:rPr>
              <a:t>Задача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835525" cy="4525963"/>
          </a:xfrm>
        </p:spPr>
        <p:txBody>
          <a:bodyPr rtlCol="0">
            <a:normAutofit/>
          </a:bodyPr>
          <a:lstStyle/>
          <a:p>
            <a:pPr marL="0" indent="0" fontAlgn="auto">
              <a:lnSpc>
                <a:spcPct val="115000"/>
              </a:lnSpc>
              <a:spcAft>
                <a:spcPts val="1000"/>
              </a:spcAft>
              <a:buFont typeface="Arial" pitchFamily="34" charset="0"/>
              <a:buNone/>
              <a:defRPr/>
            </a:pPr>
            <a:r>
              <a:rPr lang="ru-RU" b="1" dirty="0">
                <a:latin typeface="Times New Roman" pitchFamily="18" charset="0"/>
                <a:ea typeface="Calibri"/>
                <a:cs typeface="Times New Roman" pitchFamily="18" charset="0"/>
              </a:rPr>
              <a:t>В соревнованиях по биатлону </a:t>
            </a:r>
            <a:r>
              <a:rPr lang="ru-RU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были  заявлены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47</a:t>
            </a:r>
            <a:r>
              <a:rPr lang="ru-RU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 мужчин</a:t>
            </a:r>
            <a:r>
              <a:rPr lang="ru-RU" b="1" dirty="0">
                <a:latin typeface="Times New Roman" pitchFamily="18" charset="0"/>
                <a:ea typeface="Calibri"/>
                <a:cs typeface="Times New Roman" pitchFamily="18" charset="0"/>
              </a:rPr>
              <a:t>, это на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</a:t>
            </a:r>
            <a:r>
              <a:rPr lang="ru-RU" b="1" dirty="0">
                <a:latin typeface="Times New Roman" pitchFamily="18" charset="0"/>
                <a:ea typeface="Calibri"/>
                <a:cs typeface="Times New Roman" pitchFamily="18" charset="0"/>
              </a:rPr>
              <a:t> человек больше, чем женщин. Сколько всего участников было заявлено в соревнованиях по биатлону?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7411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448300" y="1412875"/>
            <a:ext cx="3600450" cy="32623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smtClean="0">
                <a:solidFill>
                  <a:srgbClr val="002060"/>
                </a:solidFill>
                <a:latin typeface="Monotype Corsiva" pitchFamily="66" charset="0"/>
              </a:rPr>
              <a:t>Проверка </a:t>
            </a:r>
          </a:p>
        </p:txBody>
      </p:sp>
      <p:pic>
        <p:nvPicPr>
          <p:cNvPr id="18434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2924175"/>
            <a:ext cx="3744912" cy="3752850"/>
          </a:xfrm>
        </p:spPr>
      </p:pic>
      <p:sp>
        <p:nvSpPr>
          <p:cNvPr id="18435" name="Объект 3"/>
          <p:cNvSpPr>
            <a:spLocks noGrp="1"/>
          </p:cNvSpPr>
          <p:nvPr>
            <p:ph sz="half" idx="2"/>
          </p:nvPr>
        </p:nvSpPr>
        <p:spPr>
          <a:xfrm>
            <a:off x="2916238" y="1484313"/>
            <a:ext cx="5770562" cy="4641850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Font typeface="Arial" charset="0"/>
              <a:buNone/>
            </a:pPr>
            <a:r>
              <a:rPr lang="ru-RU" sz="36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47-9=38(чел.)- женщины.</a:t>
            </a:r>
            <a:endParaRPr lang="ru-RU" sz="3600" smtClean="0">
              <a:ea typeface="Calibri" pitchFamily="34" charset="0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Font typeface="Arial" charset="0"/>
              <a:buNone/>
            </a:pPr>
            <a:r>
              <a:rPr lang="ru-RU" sz="36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47+38=85(чел.)- всего.</a:t>
            </a:r>
            <a:endParaRPr lang="ru-RU" sz="3600" smtClean="0">
              <a:ea typeface="Calibri" pitchFamily="34" charset="0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Font typeface="Arial" charset="0"/>
              <a:buNone/>
            </a:pPr>
            <a:r>
              <a:rPr lang="ru-RU" sz="36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Ответ: 85 участников было заявлено в соревнованиях по биатлону.</a:t>
            </a:r>
            <a:endParaRPr lang="ru-RU" sz="3600" smtClean="0">
              <a:ea typeface="Calibri" pitchFamily="34" charset="0"/>
              <a:cs typeface="Times New Roman" pitchFamily="18" charset="0"/>
            </a:endParaRPr>
          </a:p>
          <a:p>
            <a:pPr marL="0" indent="0">
              <a:buFont typeface="Arial" charset="0"/>
              <a:buNone/>
            </a:pPr>
            <a:endParaRPr lang="ru-RU" smtClean="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shaiba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</a:blip>
          <a:srcRect/>
          <a:stretch>
            <a:fillRect/>
          </a:stretch>
        </p:blipFill>
        <p:spPr bwMode="auto">
          <a:xfrm>
            <a:off x="3779838" y="2636838"/>
            <a:ext cx="1655762" cy="153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9" descr="shaib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</a:blip>
          <a:srcRect/>
          <a:stretch>
            <a:fillRect/>
          </a:stretch>
        </p:blipFill>
        <p:spPr bwMode="auto">
          <a:xfrm>
            <a:off x="468313" y="404813"/>
            <a:ext cx="1439862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4" name="Picture 16" descr="shaib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</a:blip>
          <a:srcRect/>
          <a:stretch>
            <a:fillRect/>
          </a:stretch>
        </p:blipFill>
        <p:spPr bwMode="auto">
          <a:xfrm>
            <a:off x="7380288" y="404813"/>
            <a:ext cx="1439862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5" name="Picture 17" descr="shaib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</a:blip>
          <a:srcRect/>
          <a:stretch>
            <a:fillRect/>
          </a:stretch>
        </p:blipFill>
        <p:spPr bwMode="auto">
          <a:xfrm>
            <a:off x="7235825" y="5084763"/>
            <a:ext cx="1439863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6" name="Picture 18" descr="shaib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</a:blip>
          <a:srcRect/>
          <a:stretch>
            <a:fillRect/>
          </a:stretch>
        </p:blipFill>
        <p:spPr bwMode="auto">
          <a:xfrm>
            <a:off x="468313" y="5084763"/>
            <a:ext cx="1439862" cy="133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7" name="Picture 19" descr="shaiba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2000"/>
          </a:blip>
          <a:srcRect/>
          <a:stretch>
            <a:fillRect/>
          </a:stretch>
        </p:blipFill>
        <p:spPr bwMode="auto">
          <a:xfrm>
            <a:off x="2195513" y="4292600"/>
            <a:ext cx="1439862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011863" y="6172200"/>
            <a:ext cx="487362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repeatCount="400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2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163 -0.34259 C 0.18507 -0.34259 0.32691 -0.19027 0.32691 -0.00277 C 0.32691 0.18426 0.18507 0.33704 0.01163 0.33704 C -0.16198 0.33704 -0.30313 0.18426 -0.30313 -0.00277 C -0.30313 -0.19027 -0.16198 -0.34259 0.01163 -0.34259 Z " pathEditMode="relative" rAng="0" ptsTypes="fffff">
                                      <p:cBhvr>
                                        <p:cTn id="33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39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43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20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48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52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20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57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61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2000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8000"/>
                            </p:stCondLst>
                            <p:childTnLst>
                              <p:par>
                                <p:cTn id="66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70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2000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000"/>
                                        <p:tgtEl>
                                          <p:spTgt spid="2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7" presetClass="path" presetSubtype="0" repeatCount="2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865 0.10254 L -0.07865 -0.5588 L 0.46476 -0.5588 L 0.46476 0.10254 L -0.07865 0.10254 Z " pathEditMode="relative" rAng="16200000" ptsTypes="FFFFF">
                                      <p:cBhvr>
                                        <p:cTn id="79" dur="30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70" y="-33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1125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Кёрлинг </a:t>
            </a:r>
            <a:endParaRPr lang="ru-RU" sz="6600" b="1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0482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557338"/>
            <a:ext cx="4259263" cy="424815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Кёрлинг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(англ.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curling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от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скотс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curr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— командная спортивная игра на ледяной площадке. Участники двух команд поочерёдно пускают по льду специальные тяжёлые гранитные снаряды («камни») в сторону размеченной на льду мишени («дома»). От каждой команды — четыре игрока.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6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476250"/>
            <a:ext cx="4470400" cy="4608513"/>
          </a:xfrm>
        </p:spPr>
      </p:pic>
      <p:pic>
        <p:nvPicPr>
          <p:cNvPr id="21507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995738" y="2565400"/>
            <a:ext cx="5003800" cy="40655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93</Words>
  <Application>Microsoft Office PowerPoint</Application>
  <PresentationFormat>Экран (4:3)</PresentationFormat>
  <Paragraphs>13</Paragraphs>
  <Slides>12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Calibri</vt:lpstr>
      <vt:lpstr>Arial</vt:lpstr>
      <vt:lpstr>Monotype Corsiva</vt:lpstr>
      <vt:lpstr>Times New Roman</vt:lpstr>
      <vt:lpstr>Тема Office</vt:lpstr>
      <vt:lpstr>Слайд 1</vt:lpstr>
      <vt:lpstr>Зимняя олимпиада 2014</vt:lpstr>
      <vt:lpstr>Сочи - 2014</vt:lpstr>
      <vt:lpstr>Биатлон </vt:lpstr>
      <vt:lpstr>Задача </vt:lpstr>
      <vt:lpstr>Проверка </vt:lpstr>
      <vt:lpstr>Слайд 7</vt:lpstr>
      <vt:lpstr>Кёрлинг </vt:lpstr>
      <vt:lpstr>Слайд 9</vt:lpstr>
      <vt:lpstr>Бобслей, скелетон</vt:lpstr>
      <vt:lpstr>Слайд 11</vt:lpstr>
      <vt:lpstr>М о л о д ц ы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uzer</dc:creator>
  <cp:lastModifiedBy>Геннадий</cp:lastModifiedBy>
  <cp:revision>14</cp:revision>
  <dcterms:created xsi:type="dcterms:W3CDTF">2014-02-09T15:03:42Z</dcterms:created>
  <dcterms:modified xsi:type="dcterms:W3CDTF">2015-07-08T06:04:34Z</dcterms:modified>
</cp:coreProperties>
</file>