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8" r:id="rId4"/>
    <p:sldId id="260" r:id="rId5"/>
    <p:sldId id="261" r:id="rId6"/>
    <p:sldId id="263" r:id="rId7"/>
    <p:sldId id="264" r:id="rId8"/>
    <p:sldId id="265" r:id="rId9"/>
    <p:sldId id="267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D4121-F465-4ED9-A893-104A11842CE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58DF6-4B00-4F1D-917C-B1D9C47FC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6"/>
          <p:cNvGrpSpPr>
            <a:grpSpLocks/>
          </p:cNvGrpSpPr>
          <p:nvPr/>
        </p:nvGrpSpPr>
        <p:grpSpPr bwMode="auto">
          <a:xfrm>
            <a:off x="-52388" y="5726113"/>
            <a:ext cx="9234488" cy="1239837"/>
            <a:chOff x="-51738" y="5725971"/>
            <a:chExt cx="9234375" cy="1240172"/>
          </a:xfrm>
        </p:grpSpPr>
        <p:pic>
          <p:nvPicPr>
            <p:cNvPr id="5" name="Рисунок 7" descr="63007667_49962895_24916407_11124617_15095803_14986341_gui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V="1">
              <a:off x="-51738" y="5725971"/>
              <a:ext cx="3131840" cy="1222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8" descr="63007667_49962895_24916407_11124617_15095803_14986341_gui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 flipV="1">
              <a:off x="6050797" y="5725971"/>
              <a:ext cx="3131840" cy="1222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9" descr="62704583_pro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2699792" y="5908868"/>
              <a:ext cx="3533775" cy="1057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5"/>
          <p:cNvGrpSpPr>
            <a:grpSpLocks/>
          </p:cNvGrpSpPr>
          <p:nvPr/>
        </p:nvGrpSpPr>
        <p:grpSpPr bwMode="auto">
          <a:xfrm>
            <a:off x="-65088" y="-120650"/>
            <a:ext cx="9259888" cy="1266825"/>
            <a:chOff x="-64617" y="-119884"/>
            <a:chExt cx="9260133" cy="1266085"/>
          </a:xfrm>
        </p:grpSpPr>
        <p:pic>
          <p:nvPicPr>
            <p:cNvPr id="9" name="Рисунок 11" descr="62704583_pro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1421" y="-119884"/>
              <a:ext cx="3533775" cy="1057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2" descr="63007667_49962895_24916407_11124617_15095803_14986341_gui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64617" y="-75981"/>
              <a:ext cx="3131840" cy="1222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3" descr="63007667_49962895_24916407_11124617_15095803_14986341_gui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6063676" y="-77274"/>
              <a:ext cx="3131840" cy="1222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48FB6-A44E-49B6-B3E2-50D14231AAB1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B82B3-23DE-46B7-BB92-661BD1104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0" y="0"/>
            <a:ext cx="9202738" cy="6858000"/>
            <a:chOff x="0" y="0"/>
            <a:chExt cx="9202738" cy="6858000"/>
          </a:xfrm>
        </p:grpSpPr>
        <p:pic>
          <p:nvPicPr>
            <p:cNvPr id="3" name="Рисунок 7" descr="63008680_49984807_26933658_81529e24e9bb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3190875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Рисунок 9" descr="63008680_49984807_26933658_81529e24e9bb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53125" y="0"/>
              <a:ext cx="3190875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11" descr="63008680_49984807_26933658_81529e24e9bb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V="1">
              <a:off x="0" y="6181725"/>
              <a:ext cx="3190875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3" descr="63008680_49984807_26933658_81529e24e9bb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V="1">
              <a:off x="5953125" y="6181725"/>
              <a:ext cx="3190875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4" descr="63008680_49984807_26933658_81529e24e9bb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26463" y="33338"/>
              <a:ext cx="676275" cy="319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5" descr="63008680_49984807_26933658_81529e24e9bb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13763" y="3602038"/>
              <a:ext cx="676275" cy="319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Рисунок 16" descr="63008680_49984807_26933658_81529e24e9bb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5088"/>
              <a:ext cx="676275" cy="319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7" descr="63008680_49984807_26933658_81529e24e9bb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667125"/>
              <a:ext cx="676275" cy="319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48FB6-A44E-49B6-B3E2-50D14231AAB1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B82B3-23DE-46B7-BB92-661BD1104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4" name="Группа 10"/>
            <p:cNvGrpSpPr>
              <a:grpSpLocks/>
            </p:cNvGrpSpPr>
            <p:nvPr/>
          </p:nvGrpSpPr>
          <p:grpSpPr bwMode="auto">
            <a:xfrm>
              <a:off x="347733" y="0"/>
              <a:ext cx="8421916" cy="638175"/>
              <a:chOff x="347733" y="0"/>
              <a:chExt cx="8421916" cy="638175"/>
            </a:xfrm>
          </p:grpSpPr>
          <p:pic>
            <p:nvPicPr>
              <p:cNvPr id="17" name="Рисунок 20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7733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Рисунок 21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145291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Рисунок 22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940724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Группа 11"/>
            <p:cNvGrpSpPr>
              <a:grpSpLocks/>
            </p:cNvGrpSpPr>
            <p:nvPr/>
          </p:nvGrpSpPr>
          <p:grpSpPr bwMode="auto">
            <a:xfrm flipV="1">
              <a:off x="323528" y="6219825"/>
              <a:ext cx="8421916" cy="638175"/>
              <a:chOff x="347733" y="0"/>
              <a:chExt cx="8421916" cy="638175"/>
            </a:xfrm>
          </p:grpSpPr>
          <p:pic>
            <p:nvPicPr>
              <p:cNvPr id="14" name="Рисунок 17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7733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Рисунок 18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145291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Рисунок 19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940724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Группа 23"/>
            <p:cNvGrpSpPr>
              <a:grpSpLocks/>
            </p:cNvGrpSpPr>
            <p:nvPr/>
          </p:nvGrpSpPr>
          <p:grpSpPr bwMode="auto">
            <a:xfrm>
              <a:off x="8505825" y="0"/>
              <a:ext cx="638175" cy="6858000"/>
              <a:chOff x="8505825" y="0"/>
              <a:chExt cx="638175" cy="6858000"/>
            </a:xfrm>
          </p:grpSpPr>
          <p:pic>
            <p:nvPicPr>
              <p:cNvPr id="11" name="Рисунок 14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1095375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Рисунок 15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512445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Рисунок 16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3084215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Группа 24"/>
            <p:cNvGrpSpPr>
              <a:grpSpLocks/>
            </p:cNvGrpSpPr>
            <p:nvPr/>
          </p:nvGrpSpPr>
          <p:grpSpPr bwMode="auto">
            <a:xfrm flipH="1">
              <a:off x="0" y="0"/>
              <a:ext cx="638175" cy="6858000"/>
              <a:chOff x="8505825" y="0"/>
              <a:chExt cx="638175" cy="6858000"/>
            </a:xfrm>
          </p:grpSpPr>
          <p:pic>
            <p:nvPicPr>
              <p:cNvPr id="8" name="Рисунок 11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1095375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Рисунок 12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512445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Рисунок 13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3084215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0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48FB6-A44E-49B6-B3E2-50D14231AAB1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1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B82B3-23DE-46B7-BB92-661BD1104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64999">
              <a:schemeClr val="accent5">
                <a:lumMod val="20000"/>
                <a:lumOff val="8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D348FB6-A44E-49B6-B3E2-50D14231AAB1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F7B82B3-23DE-46B7-BB92-661BD1104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6400800" cy="1752600"/>
          </a:xfrm>
        </p:spPr>
        <p:txBody>
          <a:bodyPr/>
          <a:lstStyle/>
          <a:p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Князь Владимир и </a:t>
            </a:r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к</a:t>
            </a:r>
            <a:r>
              <a:rPr lang="ru-RU" sz="8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рещение Руси</a:t>
            </a:r>
            <a:endParaRPr lang="ru-RU" sz="8800" b="1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k.opredelim.com/pars_docs/refs/57/56261/img27.jpg"/>
          <p:cNvPicPr/>
          <p:nvPr/>
        </p:nvPicPr>
        <p:blipFill>
          <a:blip r:embed="rId2" cstate="print"/>
          <a:srcRect l="56756" t="60465" r="4505" b="5814"/>
          <a:stretch>
            <a:fillRect/>
          </a:stretch>
        </p:blipFill>
        <p:spPr bwMode="auto">
          <a:xfrm>
            <a:off x="1071538" y="1714488"/>
            <a:ext cx="700092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3108" y="571480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Крещение Руси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k.opredelim.com/pars_docs/refs/57/56261/img13.jpg"/>
          <p:cNvPicPr/>
          <p:nvPr/>
        </p:nvPicPr>
        <p:blipFill>
          <a:blip r:embed="rId2" cstate="print"/>
          <a:srcRect l="16814" t="18293" r="42478" b="9756"/>
          <a:stretch>
            <a:fillRect/>
          </a:stretch>
        </p:blipFill>
        <p:spPr bwMode="auto">
          <a:xfrm>
            <a:off x="2857488" y="1643050"/>
            <a:ext cx="328614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28860" y="785794"/>
            <a:ext cx="4357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Княгиня Ольга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k.opredelim.com/pars_docs/refs/57/56261/img9.jpg"/>
          <p:cNvPicPr/>
          <p:nvPr/>
        </p:nvPicPr>
        <p:blipFill>
          <a:blip r:embed="rId2" cstate="print"/>
          <a:srcRect l="40708" t="3571" r="37168" b="57143"/>
          <a:stretch>
            <a:fillRect/>
          </a:stretch>
        </p:blipFill>
        <p:spPr bwMode="auto">
          <a:xfrm>
            <a:off x="3214678" y="785794"/>
            <a:ext cx="285752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71802" y="4500570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Святослав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k.opredelim.com/pars_docs/refs/57/56261/img14.jpg"/>
          <p:cNvPicPr/>
          <p:nvPr/>
        </p:nvPicPr>
        <p:blipFill>
          <a:blip r:embed="rId2" cstate="print"/>
          <a:srcRect l="15179" t="16092" r="44643" b="19540"/>
          <a:stretch>
            <a:fillRect/>
          </a:stretch>
        </p:blipFill>
        <p:spPr bwMode="auto">
          <a:xfrm>
            <a:off x="3000364" y="1357298"/>
            <a:ext cx="321471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71736" y="0"/>
            <a:ext cx="39290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Князь Владимир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5429264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Годы правления 980-1015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k.opredelim.com/pars_docs/refs/57/56261/img15.jpg"/>
          <p:cNvPicPr/>
          <p:nvPr/>
        </p:nvPicPr>
        <p:blipFill>
          <a:blip r:embed="rId2" cstate="print"/>
          <a:srcRect l="20536" t="29762" r="50000" b="29762"/>
          <a:stretch>
            <a:fillRect/>
          </a:stretch>
        </p:blipFill>
        <p:spPr bwMode="auto">
          <a:xfrm>
            <a:off x="428596" y="428604"/>
            <a:ext cx="271464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dok.opredelim.com/pars_docs/refs/57/56261/img15.jpg"/>
          <p:cNvPicPr/>
          <p:nvPr/>
        </p:nvPicPr>
        <p:blipFill>
          <a:blip r:embed="rId2" cstate="print"/>
          <a:srcRect l="66072" t="30953" r="9821" b="28571"/>
          <a:stretch>
            <a:fillRect/>
          </a:stretch>
        </p:blipFill>
        <p:spPr bwMode="auto">
          <a:xfrm>
            <a:off x="5857884" y="500042"/>
            <a:ext cx="264320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00232" y="5429264"/>
            <a:ext cx="5072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Обычаи славян были тесно связаны с природой</a:t>
            </a:r>
          </a:p>
        </p:txBody>
      </p:sp>
      <p:pic>
        <p:nvPicPr>
          <p:cNvPr id="6" name="Рисунок 5" descr="http://dok.opredelim.com/pars_docs/refs/57/56261/img16.jpg"/>
          <p:cNvPicPr/>
          <p:nvPr/>
        </p:nvPicPr>
        <p:blipFill>
          <a:blip r:embed="rId3" cstate="print"/>
          <a:srcRect l="60526" t="25301" r="2632" b="8434"/>
          <a:stretch>
            <a:fillRect/>
          </a:stretch>
        </p:blipFill>
        <p:spPr bwMode="auto">
          <a:xfrm>
            <a:off x="3000364" y="1571612"/>
            <a:ext cx="300039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k.opredelim.com/pars_docs/refs/57/56261/img17.jpg"/>
          <p:cNvPicPr/>
          <p:nvPr/>
        </p:nvPicPr>
        <p:blipFill>
          <a:blip r:embed="rId2" cstate="print"/>
          <a:srcRect l="38596" t="62650" r="21053" b="2410"/>
          <a:stretch>
            <a:fillRect/>
          </a:stretch>
        </p:blipFill>
        <p:spPr bwMode="auto">
          <a:xfrm>
            <a:off x="714348" y="2643182"/>
            <a:ext cx="328614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dok.opredelim.com/pars_docs/refs/57/56261/img17.jpg"/>
          <p:cNvPicPr/>
          <p:nvPr/>
        </p:nvPicPr>
        <p:blipFill>
          <a:blip r:embed="rId2" cstate="print"/>
          <a:srcRect l="56140" t="19277" r="2632" b="38554"/>
          <a:stretch>
            <a:fillRect/>
          </a:stretch>
        </p:blipFill>
        <p:spPr bwMode="auto">
          <a:xfrm>
            <a:off x="4857752" y="3714752"/>
            <a:ext cx="335758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0100" y="1214422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Один из языческих обрядов, который сохранился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k.opredelim.com/pars_docs/refs/57/56261/img18.jpg"/>
          <p:cNvPicPr/>
          <p:nvPr/>
        </p:nvPicPr>
        <p:blipFill>
          <a:blip r:embed="rId2" cstate="print"/>
          <a:srcRect l="13514" t="4938"/>
          <a:stretch>
            <a:fillRect/>
          </a:stretch>
        </p:blipFill>
        <p:spPr bwMode="auto">
          <a:xfrm>
            <a:off x="1357290" y="714356"/>
            <a:ext cx="685804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k.opredelim.com/pars_docs/refs/57/56261/img19.jpg"/>
          <p:cNvPicPr/>
          <p:nvPr/>
        </p:nvPicPr>
        <p:blipFill>
          <a:blip r:embed="rId2" cstate="print"/>
          <a:srcRect l="13913" t="7317" b="3659"/>
          <a:stretch>
            <a:fillRect/>
          </a:stretch>
        </p:blipFill>
        <p:spPr bwMode="auto">
          <a:xfrm>
            <a:off x="1214414" y="857232"/>
            <a:ext cx="7072363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k.opredelim.com/pars_docs/refs/57/56261/img26.jpg"/>
          <p:cNvPicPr/>
          <p:nvPr/>
        </p:nvPicPr>
        <p:blipFill>
          <a:blip r:embed="rId2" cstate="print"/>
          <a:srcRect l="36842" t="28571" r="22807" b="4762"/>
          <a:stretch>
            <a:fillRect/>
          </a:stretch>
        </p:blipFill>
        <p:spPr bwMode="auto">
          <a:xfrm>
            <a:off x="2571736" y="1428736"/>
            <a:ext cx="414340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71670" y="714356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Крещение Владимира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6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68</TotalTime>
  <Words>31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Тема6</vt:lpstr>
      <vt:lpstr>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Dell</dc:creator>
  <cp:lastModifiedBy>Dell</cp:lastModifiedBy>
  <cp:revision>9</cp:revision>
  <dcterms:created xsi:type="dcterms:W3CDTF">2013-08-01T16:48:39Z</dcterms:created>
  <dcterms:modified xsi:type="dcterms:W3CDTF">2013-10-27T14:39:20Z</dcterms:modified>
</cp:coreProperties>
</file>