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72207"/>
          </a:xfrm>
        </p:spPr>
        <p:txBody>
          <a:bodyPr/>
          <a:lstStyle/>
          <a:p>
            <a:r>
              <a:rPr lang="ru-RU" dirty="0" smtClean="0"/>
              <a:t>Глагол </a:t>
            </a:r>
            <a:r>
              <a:rPr lang="en-US" dirty="0" smtClean="0"/>
              <a:t>to be (</a:t>
            </a:r>
            <a:r>
              <a:rPr lang="ru-RU" dirty="0" smtClean="0"/>
              <a:t>быть, являться, находиться)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                    am </a:t>
            </a:r>
          </a:p>
          <a:p>
            <a:pPr algn="l"/>
            <a:r>
              <a:rPr lang="en-US" dirty="0" smtClean="0"/>
              <a:t>To be           is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     are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am</a:t>
            </a:r>
          </a:p>
          <a:p>
            <a:pPr algn="l"/>
            <a:r>
              <a:rPr lang="en-US" dirty="0" smtClean="0"/>
              <a:t>He/She/It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</a:p>
          <a:p>
            <a:pPr algn="l"/>
            <a:r>
              <a:rPr lang="en-US" dirty="0" smtClean="0"/>
              <a:t>We/You/They 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2411760" y="2708920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411760" y="321297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411760" y="3212976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62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Вставьте нужную форму </a:t>
            </a:r>
            <a:r>
              <a:rPr lang="en-US" dirty="0" smtClean="0"/>
              <a:t>to be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I… ready.                        They…warm.</a:t>
            </a:r>
          </a:p>
          <a:p>
            <a:pPr marL="0" indent="0">
              <a:buNone/>
            </a:pPr>
            <a:r>
              <a:rPr lang="en-US" dirty="0" smtClean="0"/>
              <a:t>It…cold.                           I…ten.</a:t>
            </a:r>
          </a:p>
          <a:p>
            <a:pPr marL="0" indent="0">
              <a:buNone/>
            </a:pPr>
            <a:r>
              <a:rPr lang="en-US" dirty="0" smtClean="0"/>
              <a:t>We …nine.                      Olga…busy.</a:t>
            </a:r>
          </a:p>
          <a:p>
            <a:pPr marL="0" indent="0">
              <a:buNone/>
            </a:pPr>
            <a:r>
              <a:rPr lang="en-US" dirty="0" smtClean="0"/>
              <a:t>You…cold.                        They….hot.</a:t>
            </a:r>
          </a:p>
          <a:p>
            <a:pPr marL="0" indent="0">
              <a:buNone/>
            </a:pPr>
            <a:r>
              <a:rPr lang="en-US" dirty="0" smtClean="0"/>
              <a:t>She…ready.                     You…right.</a:t>
            </a:r>
          </a:p>
          <a:p>
            <a:pPr marL="0" indent="0">
              <a:buNone/>
            </a:pPr>
            <a:r>
              <a:rPr lang="en-US" dirty="0" smtClean="0"/>
              <a:t>He…hot.                          The dogs…angry.</a:t>
            </a:r>
          </a:p>
          <a:p>
            <a:pPr marL="0" indent="0">
              <a:buNone/>
            </a:pPr>
            <a:r>
              <a:rPr lang="en-US" dirty="0" smtClean="0"/>
              <a:t>Nina and I… from Vladivostok.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49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Задай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ready.   </a:t>
            </a:r>
            <a:r>
              <a:rPr lang="en-US" dirty="0" smtClean="0"/>
              <a:t>               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</a:t>
            </a:r>
            <a:r>
              <a:rPr lang="en-US" dirty="0" smtClean="0"/>
              <a:t>they ready?</a:t>
            </a:r>
          </a:p>
          <a:p>
            <a:r>
              <a:rPr lang="en-US" dirty="0" smtClean="0"/>
              <a:t>She is busy.</a:t>
            </a:r>
          </a:p>
          <a:p>
            <a:r>
              <a:rPr lang="en-US" dirty="0" smtClean="0"/>
              <a:t>He is right.</a:t>
            </a:r>
          </a:p>
          <a:p>
            <a:r>
              <a:rPr lang="en-US" dirty="0" smtClean="0"/>
              <a:t>We are late.</a:t>
            </a:r>
          </a:p>
          <a:p>
            <a:r>
              <a:rPr lang="en-US" dirty="0" smtClean="0"/>
              <a:t>It is hot.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5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Скажи, что это не так.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am ready.            I am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ready.</a:t>
            </a:r>
          </a:p>
          <a:p>
            <a:r>
              <a:rPr lang="en-US" dirty="0" smtClean="0"/>
              <a:t>I an eight.</a:t>
            </a:r>
          </a:p>
          <a:p>
            <a:r>
              <a:rPr lang="en-US" dirty="0" smtClean="0"/>
              <a:t>We are late.</a:t>
            </a:r>
          </a:p>
          <a:p>
            <a:r>
              <a:rPr lang="en-US" dirty="0" smtClean="0"/>
              <a:t>Ann is cold.</a:t>
            </a:r>
          </a:p>
          <a:p>
            <a:r>
              <a:rPr lang="en-US" dirty="0" smtClean="0"/>
              <a:t>That is right.</a:t>
            </a:r>
          </a:p>
          <a:p>
            <a:r>
              <a:rPr lang="en-US" dirty="0" smtClean="0"/>
              <a:t>It is warm today.</a:t>
            </a:r>
          </a:p>
          <a:p>
            <a:r>
              <a:rPr lang="en-US" dirty="0" smtClean="0"/>
              <a:t>The boys are late.</a:t>
            </a:r>
          </a:p>
          <a:p>
            <a:r>
              <a:rPr lang="en-US" dirty="0" smtClean="0"/>
              <a:t>You are a teacher.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55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140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Глагол to be (быть, являться, находиться)</vt:lpstr>
      <vt:lpstr>Вставьте нужную форму to be</vt:lpstr>
      <vt:lpstr>Задай вопрос</vt:lpstr>
      <vt:lpstr>Скажи, что это не так.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 to be (быть, являться, находиться)</dc:title>
  <dc:creator>teacher</dc:creator>
  <cp:lastModifiedBy>teacher</cp:lastModifiedBy>
  <cp:revision>3</cp:revision>
  <dcterms:created xsi:type="dcterms:W3CDTF">2015-08-31T06:15:32Z</dcterms:created>
  <dcterms:modified xsi:type="dcterms:W3CDTF">2015-08-31T06:40:42Z</dcterms:modified>
</cp:coreProperties>
</file>