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D9E7-1A8B-493D-BEB8-4888874392EA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29A1-3096-49B5-9170-D7E886BCB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D9E7-1A8B-493D-BEB8-4888874392EA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29A1-3096-49B5-9170-D7E886BCB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8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D9E7-1A8B-493D-BEB8-4888874392EA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29A1-3096-49B5-9170-D7E886BCB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2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D9E7-1A8B-493D-BEB8-4888874392EA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29A1-3096-49B5-9170-D7E886BCB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8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D9E7-1A8B-493D-BEB8-4888874392EA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29A1-3096-49B5-9170-D7E886BCB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8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D9E7-1A8B-493D-BEB8-4888874392EA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29A1-3096-49B5-9170-D7E886BCB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0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D9E7-1A8B-493D-BEB8-4888874392EA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29A1-3096-49B5-9170-D7E886BCB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9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D9E7-1A8B-493D-BEB8-4888874392EA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29A1-3096-49B5-9170-D7E886BCB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4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D9E7-1A8B-493D-BEB8-4888874392EA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29A1-3096-49B5-9170-D7E886BCB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D9E7-1A8B-493D-BEB8-4888874392EA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29A1-3096-49B5-9170-D7E886BCB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0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D9E7-1A8B-493D-BEB8-4888874392EA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29A1-3096-49B5-9170-D7E886BCB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8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D9E7-1A8B-493D-BEB8-4888874392EA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929A1-3096-49B5-9170-D7E886BCB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0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asterclassy.ru/skrapbuking/skrapbuking-master-klass/827-pashalnaya-otkrytka-svoimi-rukami-yayco-s-cvetochkom-master-klas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masterclassy.ru/rukodelie/rukodelie-dlya-doma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FF0000"/>
                </a:solidFill>
              </a:rPr>
              <a:t>Пасхальный венок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600201"/>
            <a:ext cx="5987008" cy="427707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 праздник Святой Пасхи для создания хорошего настроения, можно украсить интерьер какой-то необычной композицией - сделать традиционный пасхальный венок. Повесив его на дверь или же просто на стену, вы доставите членам своей семьи радость, а так же внесете в дом дух праздника.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Каждый элемент </a:t>
            </a:r>
            <a:r>
              <a:rPr lang="ru-RU" b="1" dirty="0"/>
              <a:t>пасхального венка</a:t>
            </a:r>
            <a:r>
              <a:rPr lang="ru-RU" dirty="0"/>
              <a:t> должен быть символичным, поэтому сделаем его в виде круга, т.к. круг – символ вечности, и используем </a:t>
            </a:r>
            <a:r>
              <a:rPr lang="ru-RU" u="sng" dirty="0">
                <a:hlinkClick r:id="rId2"/>
              </a:rPr>
              <a:t>самодельные яйца</a:t>
            </a:r>
            <a:r>
              <a:rPr lang="ru-RU" dirty="0"/>
              <a:t>, яйцо всегда считалось и считается символом новой жизни.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9" y="404664"/>
            <a:ext cx="215650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2178422" cy="292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того </a:t>
            </a:r>
            <a:r>
              <a:rPr lang="ru-RU" dirty="0" smtClean="0"/>
              <a:t>понадобится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5410944" cy="5661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утеплитель для окон </a:t>
            </a:r>
            <a:r>
              <a:rPr lang="ru-RU" dirty="0" err="1" smtClean="0"/>
              <a:t>самоклеющий</a:t>
            </a: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пластмассовая основа – круг диаметром 21 </a:t>
            </a:r>
            <a:r>
              <a:rPr lang="ru-RU" dirty="0" smtClean="0"/>
              <a:t>см,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картон, клей универсальный, </a:t>
            </a:r>
            <a:r>
              <a:rPr lang="ru-RU" dirty="0" smtClean="0"/>
              <a:t>ножницы,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тетрадный листок в клеточку, </a:t>
            </a:r>
            <a:r>
              <a:rPr lang="ru-RU" dirty="0" smtClean="0"/>
              <a:t>карандаш,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остатки нитей для вязания разных </a:t>
            </a:r>
            <a:r>
              <a:rPr lang="ru-RU" dirty="0" smtClean="0"/>
              <a:t>цветов,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атласная лента шириной 3 </a:t>
            </a:r>
            <a:r>
              <a:rPr lang="ru-RU" dirty="0" smtClean="0"/>
              <a:t>см,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булавки.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Пасхальный венок своими руками. Мастер класс"/>
          <p:cNvPicPr/>
          <p:nvPr/>
        </p:nvPicPr>
        <p:blipFill rotWithShape="1">
          <a:blip r:embed="rId2"/>
          <a:srcRect r="1639" b="9375"/>
          <a:stretch/>
        </p:blipFill>
        <p:spPr bwMode="auto">
          <a:xfrm>
            <a:off x="6156176" y="1196752"/>
            <a:ext cx="2792338" cy="4850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17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 этап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Сначала</a:t>
            </a:r>
            <a:r>
              <a:rPr lang="ru-RU" dirty="0" smtClean="0"/>
              <a:t> нужно подготовить </a:t>
            </a:r>
            <a:r>
              <a:rPr lang="ru-RU" dirty="0"/>
              <a:t>основу под пасхальный венок. Для этого пластмассовую основу обмотайте поролоновым утеплителем для окон, при обматывании не стягивайте утеплитель. После, взять атласную ленту, один конец ленты временно закрепите булавкой, и обмотайте по кругу, закрывая поролон. Второй конец ленты предварительно подогните и закрепите. Можно закрепить той же булавкой, а можно просто нанести немного клея и приклеить.</a:t>
            </a:r>
          </a:p>
        </p:txBody>
      </p:sp>
    </p:spTree>
    <p:extLst>
      <p:ext uri="{BB962C8B-B14F-4D97-AF65-F5344CB8AC3E}">
        <p14:creationId xmlns:p14="http://schemas.microsoft.com/office/powerpoint/2010/main" val="41077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 этап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86672" cy="478112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Сделать лекало яйца. Для этого, обыкновенный тетрадный лист в клеточку согните пополам. В прямоугольнике размером 3х9,5 см, карандашом нарисуйте половину яйца так, что бы его центр проходил как раз по линии сгиба листа. Аккуратно вырезать яйцо ножницами, развернуть – получилось яйцо.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Пасхальный венок своими руками. Мастер класс"/>
          <p:cNvPicPr/>
          <p:nvPr/>
        </p:nvPicPr>
        <p:blipFill rotWithShape="1">
          <a:blip r:embed="rId2"/>
          <a:srcRect b="11667"/>
          <a:stretch/>
        </p:blipFill>
        <p:spPr bwMode="auto">
          <a:xfrm>
            <a:off x="4943872" y="1700808"/>
            <a:ext cx="4200128" cy="2235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11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 этап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Пасхальный венок своими руками. Мастер класс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-4429000" y="1048136"/>
            <a:ext cx="3019665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1556792"/>
            <a:ext cx="6888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Теперь можно приступить к украшению яиц, используя при этом остатки нитей после вязания. В начале сделать фон для яиц. Нанести клей на одну из поверхностей картонного яйца, и скручивая по спирали, приклейте нить. Используя нити разных цветов, сделайте фон яиц разный.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Пасхальный венок своими руками. Мастер класс"/>
          <p:cNvPicPr/>
          <p:nvPr/>
        </p:nvPicPr>
        <p:blipFill rotWithShape="1">
          <a:blip r:embed="rId3"/>
          <a:srcRect b="17291"/>
          <a:stretch/>
        </p:blipFill>
        <p:spPr bwMode="auto">
          <a:xfrm>
            <a:off x="2843808" y="3225893"/>
            <a:ext cx="5807968" cy="3395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33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схальный венок своими руками. Мастер класс"/>
          <p:cNvPicPr/>
          <p:nvPr/>
        </p:nvPicPr>
        <p:blipFill rotWithShape="1">
          <a:blip r:embed="rId2"/>
          <a:srcRect b="12500"/>
          <a:stretch/>
        </p:blipFill>
        <p:spPr bwMode="auto">
          <a:xfrm>
            <a:off x="251520" y="404664"/>
            <a:ext cx="3552056" cy="2504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Пасхальный венок своими руками. Мастер класс"/>
          <p:cNvPicPr/>
          <p:nvPr/>
        </p:nvPicPr>
        <p:blipFill rotWithShape="1">
          <a:blip r:embed="rId3"/>
          <a:srcRect r="1563" b="12708"/>
          <a:stretch/>
        </p:blipFill>
        <p:spPr bwMode="auto">
          <a:xfrm>
            <a:off x="5063505" y="188640"/>
            <a:ext cx="4080495" cy="3291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Пасхальный венок своими руками. Мастер класс"/>
          <p:cNvPicPr/>
          <p:nvPr/>
        </p:nvPicPr>
        <p:blipFill rotWithShape="1">
          <a:blip r:embed="rId4"/>
          <a:srcRect l="-1" r="781" b="13125"/>
          <a:stretch/>
        </p:blipFill>
        <p:spPr bwMode="auto">
          <a:xfrm>
            <a:off x="237665" y="3480272"/>
            <a:ext cx="4104307" cy="2994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Пасхальный венок своими руками. Мастер класс"/>
          <p:cNvPicPr/>
          <p:nvPr/>
        </p:nvPicPr>
        <p:blipFill rotWithShape="1">
          <a:blip r:embed="rId5"/>
          <a:srcRect b="12291"/>
          <a:stretch/>
        </p:blipFill>
        <p:spPr bwMode="auto">
          <a:xfrm>
            <a:off x="4716016" y="3749254"/>
            <a:ext cx="4272136" cy="2725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87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59340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 яйца полностью украшены и клей полностью высох, можно приступить к заключительному этапу создания пасхального венка. Приложить яйцо к основе венка так, что бы мнимая середина яйца совпадала с центром обода, и закрепить. Можно яйца закрепить теми же булавками, а можно просто приклеить их универсальным клеем к основе венка. И так не спеша, закрепите все яйца.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Пасхальный венок своими руками. Мастер класс"/>
          <p:cNvPicPr/>
          <p:nvPr/>
        </p:nvPicPr>
        <p:blipFill rotWithShape="1">
          <a:blip r:embed="rId2"/>
          <a:srcRect b="11667"/>
          <a:stretch/>
        </p:blipFill>
        <p:spPr bwMode="auto">
          <a:xfrm>
            <a:off x="4788024" y="1736235"/>
            <a:ext cx="3984104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 этап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6371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2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6174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Сделайте из атласной ленты бант, концы ленты отрезать по косой. И закрепите ленту внизу </a:t>
            </a:r>
            <a:r>
              <a:rPr lang="ru-RU" b="1" dirty="0">
                <a:solidFill>
                  <a:srgbClr val="FF0000"/>
                </a:solidFill>
              </a:rPr>
              <a:t>пасхального венка</a:t>
            </a:r>
            <a:r>
              <a:rPr lang="ru-RU" dirty="0">
                <a:solidFill>
                  <a:srgbClr val="FF0000"/>
                </a:solidFill>
              </a:rPr>
              <a:t>. Осталось только повесить венок. И работа завершена! Вот такое у нас получилось </a:t>
            </a:r>
            <a:r>
              <a:rPr lang="ru-RU" u="sng" dirty="0">
                <a:solidFill>
                  <a:srgbClr val="FF0000"/>
                </a:solidFill>
                <a:hlinkClick r:id="rId2"/>
              </a:rPr>
              <a:t>украшение для дома</a:t>
            </a:r>
            <a:r>
              <a:rPr lang="ru-RU" dirty="0">
                <a:solidFill>
                  <a:srgbClr val="FF0000"/>
                </a:solidFill>
              </a:rPr>
              <a:t>.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733550"/>
            <a:ext cx="6152046" cy="464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2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325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       Пасхальный венок</vt:lpstr>
      <vt:lpstr>Для того понадобится</vt:lpstr>
      <vt:lpstr>1 этап</vt:lpstr>
      <vt:lpstr>2 этап</vt:lpstr>
      <vt:lpstr>3 этап</vt:lpstr>
      <vt:lpstr>Презентация PowerPoint</vt:lpstr>
      <vt:lpstr>4 этап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4</cp:revision>
  <dcterms:created xsi:type="dcterms:W3CDTF">2015-07-25T09:32:32Z</dcterms:created>
  <dcterms:modified xsi:type="dcterms:W3CDTF">2015-08-03T16:30:09Z</dcterms:modified>
</cp:coreProperties>
</file>