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9" r:id="rId7"/>
    <p:sldId id="264" r:id="rId8"/>
    <p:sldId id="267" r:id="rId9"/>
    <p:sldId id="259" r:id="rId10"/>
    <p:sldId id="265" r:id="rId11"/>
    <p:sldId id="268" r:id="rId12"/>
    <p:sldId id="272" r:id="rId13"/>
    <p:sldId id="271" r:id="rId14"/>
    <p:sldId id="260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56" autoAdjust="0"/>
  </p:normalViewPr>
  <p:slideViewPr>
    <p:cSldViewPr>
      <p:cViewPr>
        <p:scale>
          <a:sx n="52" d="100"/>
          <a:sy n="52" d="100"/>
        </p:scale>
        <p:origin x="-189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B8FA9-3057-4B21-9ADA-34AA8583DFBD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949D9A-69DE-4D61-99AD-51080571C221}">
      <dgm:prSet phldrT="[Текст]"/>
      <dgm:spPr/>
      <dgm:t>
        <a:bodyPr/>
        <a:lstStyle/>
        <a:p>
          <a:pPr algn="r"/>
          <a:r>
            <a:rPr lang="ru-RU" dirty="0" smtClean="0"/>
            <a:t>5+5=</a:t>
          </a:r>
          <a:endParaRPr lang="ru-RU" dirty="0"/>
        </a:p>
      </dgm:t>
    </dgm:pt>
    <dgm:pt modelId="{9E09883E-3D67-42EA-9D07-016A1618D81D}" type="parTrans" cxnId="{D1463C96-C54F-4BCF-98D4-41D0BD66837C}">
      <dgm:prSet/>
      <dgm:spPr/>
      <dgm:t>
        <a:bodyPr/>
        <a:lstStyle/>
        <a:p>
          <a:endParaRPr lang="ru-RU"/>
        </a:p>
      </dgm:t>
    </dgm:pt>
    <dgm:pt modelId="{6D7FC44D-5F01-4B0A-AE16-41DC6FCA58F4}" type="sibTrans" cxnId="{D1463C96-C54F-4BCF-98D4-41D0BD66837C}">
      <dgm:prSet/>
      <dgm:spPr/>
      <dgm:t>
        <a:bodyPr/>
        <a:lstStyle/>
        <a:p>
          <a:endParaRPr lang="ru-RU"/>
        </a:p>
      </dgm:t>
    </dgm:pt>
    <dgm:pt modelId="{456C8154-F164-4C6F-ABA6-02806B709BA0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10</a:t>
          </a:r>
          <a:endParaRPr lang="ru-RU" b="1" dirty="0">
            <a:solidFill>
              <a:srgbClr val="C00000"/>
            </a:solidFill>
          </a:endParaRPr>
        </a:p>
      </dgm:t>
    </dgm:pt>
    <dgm:pt modelId="{4B667164-D118-4BDE-A028-2FFF82EE22BD}" type="parTrans" cxnId="{44F8E69D-CE3F-4CF4-BA5D-C851010BDD66}">
      <dgm:prSet/>
      <dgm:spPr/>
      <dgm:t>
        <a:bodyPr/>
        <a:lstStyle/>
        <a:p>
          <a:endParaRPr lang="ru-RU"/>
        </a:p>
      </dgm:t>
    </dgm:pt>
    <dgm:pt modelId="{B9C5D4DB-1C1F-4D15-9C2F-A088C7DEDCD5}" type="sibTrans" cxnId="{44F8E69D-CE3F-4CF4-BA5D-C851010BDD66}">
      <dgm:prSet/>
      <dgm:spPr/>
      <dgm:t>
        <a:bodyPr/>
        <a:lstStyle/>
        <a:p>
          <a:endParaRPr lang="ru-RU"/>
        </a:p>
      </dgm:t>
    </dgm:pt>
    <dgm:pt modelId="{8F1B304A-E39D-4E97-BDCE-FD65C0C53030}">
      <dgm:prSet phldrT="[Текст]"/>
      <dgm:spPr/>
      <dgm:t>
        <a:bodyPr/>
        <a:lstStyle/>
        <a:p>
          <a:pPr algn="r"/>
          <a:r>
            <a:rPr lang="ru-RU" dirty="0" smtClean="0"/>
            <a:t>5·2=</a:t>
          </a:r>
          <a:endParaRPr lang="ru-RU" dirty="0"/>
        </a:p>
      </dgm:t>
    </dgm:pt>
    <dgm:pt modelId="{B5D63222-6241-4BF4-9F24-FC81793BA83B}" type="parTrans" cxnId="{ACCE5208-06D9-4379-A93D-89C1ABEE8005}">
      <dgm:prSet/>
      <dgm:spPr/>
      <dgm:t>
        <a:bodyPr/>
        <a:lstStyle/>
        <a:p>
          <a:endParaRPr lang="ru-RU"/>
        </a:p>
      </dgm:t>
    </dgm:pt>
    <dgm:pt modelId="{53120E32-D0C3-4C1B-8026-52E2DCB34DF8}" type="sibTrans" cxnId="{ACCE5208-06D9-4379-A93D-89C1ABEE8005}">
      <dgm:prSet/>
      <dgm:spPr/>
      <dgm:t>
        <a:bodyPr/>
        <a:lstStyle/>
        <a:p>
          <a:endParaRPr lang="ru-RU"/>
        </a:p>
      </dgm:t>
    </dgm:pt>
    <dgm:pt modelId="{1D6D896F-75F4-4730-88BE-96C3C10CCA9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10</a:t>
          </a:r>
          <a:endParaRPr lang="ru-RU" b="1" dirty="0">
            <a:solidFill>
              <a:srgbClr val="C00000"/>
            </a:solidFill>
          </a:endParaRPr>
        </a:p>
      </dgm:t>
    </dgm:pt>
    <dgm:pt modelId="{104BD7D0-D73B-4BBC-9539-5D199CCE2573}" type="parTrans" cxnId="{CC7F93E5-2633-4F0B-A152-05F860084944}">
      <dgm:prSet/>
      <dgm:spPr/>
      <dgm:t>
        <a:bodyPr/>
        <a:lstStyle/>
        <a:p>
          <a:endParaRPr lang="ru-RU"/>
        </a:p>
      </dgm:t>
    </dgm:pt>
    <dgm:pt modelId="{94F0A3F5-4801-4FE2-8D1D-AD0A75607EC2}" type="sibTrans" cxnId="{CC7F93E5-2633-4F0B-A152-05F860084944}">
      <dgm:prSet/>
      <dgm:spPr/>
      <dgm:t>
        <a:bodyPr/>
        <a:lstStyle/>
        <a:p>
          <a:endParaRPr lang="ru-RU"/>
        </a:p>
      </dgm:t>
    </dgm:pt>
    <dgm:pt modelId="{1D9CFB0C-91C4-4020-A60A-A7F1043EF80F}" type="pres">
      <dgm:prSet presAssocID="{ABBB8FA9-3057-4B21-9ADA-34AA8583DF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1C07E-2AD8-48BD-BF52-2B2BB1A3E411}" type="pres">
      <dgm:prSet presAssocID="{BB949D9A-69DE-4D61-99AD-51080571C221}" presName="node" presStyleLbl="node1" presStyleIdx="0" presStyleCnt="4" custLinFactNeighborX="-5456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9DEF4-30A2-4462-BEF6-EC1B0FD52150}" type="pres">
      <dgm:prSet presAssocID="{6D7FC44D-5F01-4B0A-AE16-41DC6FCA58F4}" presName="sibTrans" presStyleCnt="0"/>
      <dgm:spPr/>
    </dgm:pt>
    <dgm:pt modelId="{13E6A07B-1B75-4685-9891-2C39AB60B97F}" type="pres">
      <dgm:prSet presAssocID="{456C8154-F164-4C6F-ABA6-02806B709BA0}" presName="node" presStyleLbl="node1" presStyleIdx="1" presStyleCnt="4" custScaleX="48196" custLinFactNeighborX="-60915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DDD94-3865-4F8A-9269-79718584ED03}" type="pres">
      <dgm:prSet presAssocID="{B9C5D4DB-1C1F-4D15-9C2F-A088C7DEDCD5}" presName="sibTrans" presStyleCnt="0"/>
      <dgm:spPr/>
    </dgm:pt>
    <dgm:pt modelId="{EB7E9C27-AFC7-4124-B507-4612A3AC4370}" type="pres">
      <dgm:prSet presAssocID="{8F1B304A-E39D-4E97-BDCE-FD65C0C5303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9FA32-4DB9-46A5-993D-F54C6760979D}" type="pres">
      <dgm:prSet presAssocID="{53120E32-D0C3-4C1B-8026-52E2DCB34DF8}" presName="sibTrans" presStyleCnt="0"/>
      <dgm:spPr/>
    </dgm:pt>
    <dgm:pt modelId="{774CD7F5-9234-412A-8338-DD4F19158979}" type="pres">
      <dgm:prSet presAssocID="{1D6D896F-75F4-4730-88BE-96C3C10CCA97}" presName="node" presStyleLbl="node1" presStyleIdx="3" presStyleCnt="4" custScaleX="54540" custLinFactNeighborX="1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D627A-6E8C-4134-92D9-685B81A552EB}" type="presOf" srcId="{BB949D9A-69DE-4D61-99AD-51080571C221}" destId="{7AA1C07E-2AD8-48BD-BF52-2B2BB1A3E411}" srcOrd="0" destOrd="0" presId="urn:microsoft.com/office/officeart/2005/8/layout/default#6"/>
    <dgm:cxn modelId="{CBB64AB0-77E9-4061-A89F-0B02D63A75FE}" type="presOf" srcId="{8F1B304A-E39D-4E97-BDCE-FD65C0C53030}" destId="{EB7E9C27-AFC7-4124-B507-4612A3AC4370}" srcOrd="0" destOrd="0" presId="urn:microsoft.com/office/officeart/2005/8/layout/default#6"/>
    <dgm:cxn modelId="{D1463C96-C54F-4BCF-98D4-41D0BD66837C}" srcId="{ABBB8FA9-3057-4B21-9ADA-34AA8583DFBD}" destId="{BB949D9A-69DE-4D61-99AD-51080571C221}" srcOrd="0" destOrd="0" parTransId="{9E09883E-3D67-42EA-9D07-016A1618D81D}" sibTransId="{6D7FC44D-5F01-4B0A-AE16-41DC6FCA58F4}"/>
    <dgm:cxn modelId="{ACCE5208-06D9-4379-A93D-89C1ABEE8005}" srcId="{ABBB8FA9-3057-4B21-9ADA-34AA8583DFBD}" destId="{8F1B304A-E39D-4E97-BDCE-FD65C0C53030}" srcOrd="2" destOrd="0" parTransId="{B5D63222-6241-4BF4-9F24-FC81793BA83B}" sibTransId="{53120E32-D0C3-4C1B-8026-52E2DCB34DF8}"/>
    <dgm:cxn modelId="{44F8E69D-CE3F-4CF4-BA5D-C851010BDD66}" srcId="{ABBB8FA9-3057-4B21-9ADA-34AA8583DFBD}" destId="{456C8154-F164-4C6F-ABA6-02806B709BA0}" srcOrd="1" destOrd="0" parTransId="{4B667164-D118-4BDE-A028-2FFF82EE22BD}" sibTransId="{B9C5D4DB-1C1F-4D15-9C2F-A088C7DEDCD5}"/>
    <dgm:cxn modelId="{DFD190B9-62C8-4896-A47C-E1DFBAD30777}" type="presOf" srcId="{1D6D896F-75F4-4730-88BE-96C3C10CCA97}" destId="{774CD7F5-9234-412A-8338-DD4F19158979}" srcOrd="0" destOrd="0" presId="urn:microsoft.com/office/officeart/2005/8/layout/default#6"/>
    <dgm:cxn modelId="{3CB73511-7284-40C8-962C-945BD74E0211}" type="presOf" srcId="{ABBB8FA9-3057-4B21-9ADA-34AA8583DFBD}" destId="{1D9CFB0C-91C4-4020-A60A-A7F1043EF80F}" srcOrd="0" destOrd="0" presId="urn:microsoft.com/office/officeart/2005/8/layout/default#6"/>
    <dgm:cxn modelId="{CC7F93E5-2633-4F0B-A152-05F860084944}" srcId="{ABBB8FA9-3057-4B21-9ADA-34AA8583DFBD}" destId="{1D6D896F-75F4-4730-88BE-96C3C10CCA97}" srcOrd="3" destOrd="0" parTransId="{104BD7D0-D73B-4BBC-9539-5D199CCE2573}" sibTransId="{94F0A3F5-4801-4FE2-8D1D-AD0A75607EC2}"/>
    <dgm:cxn modelId="{DE11C867-B41B-4EFD-BBDC-312CB2226B49}" type="presOf" srcId="{456C8154-F164-4C6F-ABA6-02806B709BA0}" destId="{13E6A07B-1B75-4685-9891-2C39AB60B97F}" srcOrd="0" destOrd="0" presId="urn:microsoft.com/office/officeart/2005/8/layout/default#6"/>
    <dgm:cxn modelId="{2AD7AE42-4D3B-4273-816C-94A86AE7F971}" type="presParOf" srcId="{1D9CFB0C-91C4-4020-A60A-A7F1043EF80F}" destId="{7AA1C07E-2AD8-48BD-BF52-2B2BB1A3E411}" srcOrd="0" destOrd="0" presId="urn:microsoft.com/office/officeart/2005/8/layout/default#6"/>
    <dgm:cxn modelId="{9E320207-E514-46DF-817A-3B570515F737}" type="presParOf" srcId="{1D9CFB0C-91C4-4020-A60A-A7F1043EF80F}" destId="{3E39DEF4-30A2-4462-BEF6-EC1B0FD52150}" srcOrd="1" destOrd="0" presId="urn:microsoft.com/office/officeart/2005/8/layout/default#6"/>
    <dgm:cxn modelId="{2CE343C4-B0B5-4B1C-B469-95197017FBBF}" type="presParOf" srcId="{1D9CFB0C-91C4-4020-A60A-A7F1043EF80F}" destId="{13E6A07B-1B75-4685-9891-2C39AB60B97F}" srcOrd="2" destOrd="0" presId="urn:microsoft.com/office/officeart/2005/8/layout/default#6"/>
    <dgm:cxn modelId="{20B41C41-EBF2-49E9-8C9D-F46AF7157AA9}" type="presParOf" srcId="{1D9CFB0C-91C4-4020-A60A-A7F1043EF80F}" destId="{3FCDDD94-3865-4F8A-9269-79718584ED03}" srcOrd="3" destOrd="0" presId="urn:microsoft.com/office/officeart/2005/8/layout/default#6"/>
    <dgm:cxn modelId="{4C9072CF-B415-4312-BA0E-83BD88B60023}" type="presParOf" srcId="{1D9CFB0C-91C4-4020-A60A-A7F1043EF80F}" destId="{EB7E9C27-AFC7-4124-B507-4612A3AC4370}" srcOrd="4" destOrd="0" presId="urn:microsoft.com/office/officeart/2005/8/layout/default#6"/>
    <dgm:cxn modelId="{38B56372-BFEF-4A0D-8181-353EDD73E4CE}" type="presParOf" srcId="{1D9CFB0C-91C4-4020-A60A-A7F1043EF80F}" destId="{1D79FA32-4DB9-46A5-993D-F54C6760979D}" srcOrd="5" destOrd="0" presId="urn:microsoft.com/office/officeart/2005/8/layout/default#6"/>
    <dgm:cxn modelId="{60494705-4D4D-4BAC-83F0-38F7D0C3DCF7}" type="presParOf" srcId="{1D9CFB0C-91C4-4020-A60A-A7F1043EF80F}" destId="{774CD7F5-9234-412A-8338-DD4F19158979}" srcOrd="6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BB8FA9-3057-4B21-9ADA-34AA8583DFBD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949D9A-69DE-4D61-99AD-51080571C221}">
      <dgm:prSet phldrT="[Текст]"/>
      <dgm:spPr/>
      <dgm:t>
        <a:bodyPr/>
        <a:lstStyle/>
        <a:p>
          <a:pPr algn="r"/>
          <a:r>
            <a:rPr lang="ru-RU" dirty="0" smtClean="0"/>
            <a:t>4+4=</a:t>
          </a:r>
          <a:endParaRPr lang="ru-RU" dirty="0"/>
        </a:p>
      </dgm:t>
    </dgm:pt>
    <dgm:pt modelId="{9E09883E-3D67-42EA-9D07-016A1618D81D}" type="parTrans" cxnId="{D1463C96-C54F-4BCF-98D4-41D0BD66837C}">
      <dgm:prSet/>
      <dgm:spPr/>
      <dgm:t>
        <a:bodyPr/>
        <a:lstStyle/>
        <a:p>
          <a:endParaRPr lang="ru-RU"/>
        </a:p>
      </dgm:t>
    </dgm:pt>
    <dgm:pt modelId="{6D7FC44D-5F01-4B0A-AE16-41DC6FCA58F4}" type="sibTrans" cxnId="{D1463C96-C54F-4BCF-98D4-41D0BD66837C}">
      <dgm:prSet/>
      <dgm:spPr/>
      <dgm:t>
        <a:bodyPr/>
        <a:lstStyle/>
        <a:p>
          <a:endParaRPr lang="ru-RU"/>
        </a:p>
      </dgm:t>
    </dgm:pt>
    <dgm:pt modelId="{456C8154-F164-4C6F-ABA6-02806B709BA0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8</a:t>
          </a:r>
          <a:endParaRPr lang="ru-RU" b="1" dirty="0">
            <a:solidFill>
              <a:srgbClr val="C00000"/>
            </a:solidFill>
          </a:endParaRPr>
        </a:p>
      </dgm:t>
    </dgm:pt>
    <dgm:pt modelId="{4B667164-D118-4BDE-A028-2FFF82EE22BD}" type="parTrans" cxnId="{44F8E69D-CE3F-4CF4-BA5D-C851010BDD66}">
      <dgm:prSet/>
      <dgm:spPr/>
      <dgm:t>
        <a:bodyPr/>
        <a:lstStyle/>
        <a:p>
          <a:endParaRPr lang="ru-RU"/>
        </a:p>
      </dgm:t>
    </dgm:pt>
    <dgm:pt modelId="{B9C5D4DB-1C1F-4D15-9C2F-A088C7DEDCD5}" type="sibTrans" cxnId="{44F8E69D-CE3F-4CF4-BA5D-C851010BDD66}">
      <dgm:prSet/>
      <dgm:spPr/>
      <dgm:t>
        <a:bodyPr/>
        <a:lstStyle/>
        <a:p>
          <a:endParaRPr lang="ru-RU"/>
        </a:p>
      </dgm:t>
    </dgm:pt>
    <dgm:pt modelId="{8F1B304A-E39D-4E97-BDCE-FD65C0C53030}">
      <dgm:prSet phldrT="[Текст]"/>
      <dgm:spPr/>
      <dgm:t>
        <a:bodyPr/>
        <a:lstStyle/>
        <a:p>
          <a:pPr algn="r"/>
          <a:r>
            <a:rPr lang="ru-RU" dirty="0" smtClean="0"/>
            <a:t>4·2=</a:t>
          </a:r>
          <a:endParaRPr lang="ru-RU" dirty="0"/>
        </a:p>
      </dgm:t>
    </dgm:pt>
    <dgm:pt modelId="{B5D63222-6241-4BF4-9F24-FC81793BA83B}" type="parTrans" cxnId="{ACCE5208-06D9-4379-A93D-89C1ABEE8005}">
      <dgm:prSet/>
      <dgm:spPr/>
      <dgm:t>
        <a:bodyPr/>
        <a:lstStyle/>
        <a:p>
          <a:endParaRPr lang="ru-RU"/>
        </a:p>
      </dgm:t>
    </dgm:pt>
    <dgm:pt modelId="{53120E32-D0C3-4C1B-8026-52E2DCB34DF8}" type="sibTrans" cxnId="{ACCE5208-06D9-4379-A93D-89C1ABEE8005}">
      <dgm:prSet/>
      <dgm:spPr/>
      <dgm:t>
        <a:bodyPr/>
        <a:lstStyle/>
        <a:p>
          <a:endParaRPr lang="ru-RU"/>
        </a:p>
      </dgm:t>
    </dgm:pt>
    <dgm:pt modelId="{1D6D896F-75F4-4730-88BE-96C3C10CCA9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8</a:t>
          </a:r>
          <a:endParaRPr lang="ru-RU" b="1" dirty="0">
            <a:solidFill>
              <a:srgbClr val="C00000"/>
            </a:solidFill>
          </a:endParaRPr>
        </a:p>
      </dgm:t>
    </dgm:pt>
    <dgm:pt modelId="{104BD7D0-D73B-4BBC-9539-5D199CCE2573}" type="parTrans" cxnId="{CC7F93E5-2633-4F0B-A152-05F860084944}">
      <dgm:prSet/>
      <dgm:spPr/>
      <dgm:t>
        <a:bodyPr/>
        <a:lstStyle/>
        <a:p>
          <a:endParaRPr lang="ru-RU"/>
        </a:p>
      </dgm:t>
    </dgm:pt>
    <dgm:pt modelId="{94F0A3F5-4801-4FE2-8D1D-AD0A75607EC2}" type="sibTrans" cxnId="{CC7F93E5-2633-4F0B-A152-05F860084944}">
      <dgm:prSet/>
      <dgm:spPr/>
      <dgm:t>
        <a:bodyPr/>
        <a:lstStyle/>
        <a:p>
          <a:endParaRPr lang="ru-RU"/>
        </a:p>
      </dgm:t>
    </dgm:pt>
    <dgm:pt modelId="{1D9CFB0C-91C4-4020-A60A-A7F1043EF80F}" type="pres">
      <dgm:prSet presAssocID="{ABBB8FA9-3057-4B21-9ADA-34AA8583DF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1C07E-2AD8-48BD-BF52-2B2BB1A3E411}" type="pres">
      <dgm:prSet presAssocID="{BB949D9A-69DE-4D61-99AD-51080571C221}" presName="node" presStyleLbl="node1" presStyleIdx="0" presStyleCnt="4" custLinFactNeighborX="-5456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9DEF4-30A2-4462-BEF6-EC1B0FD52150}" type="pres">
      <dgm:prSet presAssocID="{6D7FC44D-5F01-4B0A-AE16-41DC6FCA58F4}" presName="sibTrans" presStyleCnt="0"/>
      <dgm:spPr/>
    </dgm:pt>
    <dgm:pt modelId="{13E6A07B-1B75-4685-9891-2C39AB60B97F}" type="pres">
      <dgm:prSet presAssocID="{456C8154-F164-4C6F-ABA6-02806B709BA0}" presName="node" presStyleLbl="node1" presStyleIdx="1" presStyleCnt="4" custScaleX="48196" custLinFactNeighborX="-60915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DDD94-3865-4F8A-9269-79718584ED03}" type="pres">
      <dgm:prSet presAssocID="{B9C5D4DB-1C1F-4D15-9C2F-A088C7DEDCD5}" presName="sibTrans" presStyleCnt="0"/>
      <dgm:spPr/>
    </dgm:pt>
    <dgm:pt modelId="{EB7E9C27-AFC7-4124-B507-4612A3AC4370}" type="pres">
      <dgm:prSet presAssocID="{8F1B304A-E39D-4E97-BDCE-FD65C0C5303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9FA32-4DB9-46A5-993D-F54C6760979D}" type="pres">
      <dgm:prSet presAssocID="{53120E32-D0C3-4C1B-8026-52E2DCB34DF8}" presName="sibTrans" presStyleCnt="0"/>
      <dgm:spPr/>
    </dgm:pt>
    <dgm:pt modelId="{774CD7F5-9234-412A-8338-DD4F19158979}" type="pres">
      <dgm:prSet presAssocID="{1D6D896F-75F4-4730-88BE-96C3C10CCA97}" presName="node" presStyleLbl="node1" presStyleIdx="3" presStyleCnt="4" custScaleX="54540" custLinFactNeighborX="1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3BBE08-3538-4407-A08D-A7F1F6457EF6}" type="presOf" srcId="{BB949D9A-69DE-4D61-99AD-51080571C221}" destId="{7AA1C07E-2AD8-48BD-BF52-2B2BB1A3E411}" srcOrd="0" destOrd="0" presId="urn:microsoft.com/office/officeart/2005/8/layout/default#7"/>
    <dgm:cxn modelId="{25F9D30C-5D52-40B6-95A7-32A2C00F0BB8}" type="presOf" srcId="{ABBB8FA9-3057-4B21-9ADA-34AA8583DFBD}" destId="{1D9CFB0C-91C4-4020-A60A-A7F1043EF80F}" srcOrd="0" destOrd="0" presId="urn:microsoft.com/office/officeart/2005/8/layout/default#7"/>
    <dgm:cxn modelId="{7C83B05B-89B6-4614-AACA-C7FA6F64D980}" type="presOf" srcId="{456C8154-F164-4C6F-ABA6-02806B709BA0}" destId="{13E6A07B-1B75-4685-9891-2C39AB60B97F}" srcOrd="0" destOrd="0" presId="urn:microsoft.com/office/officeart/2005/8/layout/default#7"/>
    <dgm:cxn modelId="{4AAFE261-2820-4602-AD2D-F44C97C1B80F}" type="presOf" srcId="{8F1B304A-E39D-4E97-BDCE-FD65C0C53030}" destId="{EB7E9C27-AFC7-4124-B507-4612A3AC4370}" srcOrd="0" destOrd="0" presId="urn:microsoft.com/office/officeart/2005/8/layout/default#7"/>
    <dgm:cxn modelId="{DE3D5850-BFA0-4CCE-A61C-3FD3B52733F9}" type="presOf" srcId="{1D6D896F-75F4-4730-88BE-96C3C10CCA97}" destId="{774CD7F5-9234-412A-8338-DD4F19158979}" srcOrd="0" destOrd="0" presId="urn:microsoft.com/office/officeart/2005/8/layout/default#7"/>
    <dgm:cxn modelId="{D1463C96-C54F-4BCF-98D4-41D0BD66837C}" srcId="{ABBB8FA9-3057-4B21-9ADA-34AA8583DFBD}" destId="{BB949D9A-69DE-4D61-99AD-51080571C221}" srcOrd="0" destOrd="0" parTransId="{9E09883E-3D67-42EA-9D07-016A1618D81D}" sibTransId="{6D7FC44D-5F01-4B0A-AE16-41DC6FCA58F4}"/>
    <dgm:cxn modelId="{ACCE5208-06D9-4379-A93D-89C1ABEE8005}" srcId="{ABBB8FA9-3057-4B21-9ADA-34AA8583DFBD}" destId="{8F1B304A-E39D-4E97-BDCE-FD65C0C53030}" srcOrd="2" destOrd="0" parTransId="{B5D63222-6241-4BF4-9F24-FC81793BA83B}" sibTransId="{53120E32-D0C3-4C1B-8026-52E2DCB34DF8}"/>
    <dgm:cxn modelId="{44F8E69D-CE3F-4CF4-BA5D-C851010BDD66}" srcId="{ABBB8FA9-3057-4B21-9ADA-34AA8583DFBD}" destId="{456C8154-F164-4C6F-ABA6-02806B709BA0}" srcOrd="1" destOrd="0" parTransId="{4B667164-D118-4BDE-A028-2FFF82EE22BD}" sibTransId="{B9C5D4DB-1C1F-4D15-9C2F-A088C7DEDCD5}"/>
    <dgm:cxn modelId="{CC7F93E5-2633-4F0B-A152-05F860084944}" srcId="{ABBB8FA9-3057-4B21-9ADA-34AA8583DFBD}" destId="{1D6D896F-75F4-4730-88BE-96C3C10CCA97}" srcOrd="3" destOrd="0" parTransId="{104BD7D0-D73B-4BBC-9539-5D199CCE2573}" sibTransId="{94F0A3F5-4801-4FE2-8D1D-AD0A75607EC2}"/>
    <dgm:cxn modelId="{22917C88-F690-4219-9A5D-3B40D6E0D363}" type="presParOf" srcId="{1D9CFB0C-91C4-4020-A60A-A7F1043EF80F}" destId="{7AA1C07E-2AD8-48BD-BF52-2B2BB1A3E411}" srcOrd="0" destOrd="0" presId="urn:microsoft.com/office/officeart/2005/8/layout/default#7"/>
    <dgm:cxn modelId="{D4AC242A-94C4-420A-8BB7-FA095386C40E}" type="presParOf" srcId="{1D9CFB0C-91C4-4020-A60A-A7F1043EF80F}" destId="{3E39DEF4-30A2-4462-BEF6-EC1B0FD52150}" srcOrd="1" destOrd="0" presId="urn:microsoft.com/office/officeart/2005/8/layout/default#7"/>
    <dgm:cxn modelId="{320A4573-3171-4546-9701-00F666038A47}" type="presParOf" srcId="{1D9CFB0C-91C4-4020-A60A-A7F1043EF80F}" destId="{13E6A07B-1B75-4685-9891-2C39AB60B97F}" srcOrd="2" destOrd="0" presId="urn:microsoft.com/office/officeart/2005/8/layout/default#7"/>
    <dgm:cxn modelId="{FD295723-0E70-4227-96D8-54B9BF08A63A}" type="presParOf" srcId="{1D9CFB0C-91C4-4020-A60A-A7F1043EF80F}" destId="{3FCDDD94-3865-4F8A-9269-79718584ED03}" srcOrd="3" destOrd="0" presId="urn:microsoft.com/office/officeart/2005/8/layout/default#7"/>
    <dgm:cxn modelId="{E22DE071-0676-48C6-B94A-1C31794426CD}" type="presParOf" srcId="{1D9CFB0C-91C4-4020-A60A-A7F1043EF80F}" destId="{EB7E9C27-AFC7-4124-B507-4612A3AC4370}" srcOrd="4" destOrd="0" presId="urn:microsoft.com/office/officeart/2005/8/layout/default#7"/>
    <dgm:cxn modelId="{5F739035-2E34-47F8-8090-834D53610E7E}" type="presParOf" srcId="{1D9CFB0C-91C4-4020-A60A-A7F1043EF80F}" destId="{1D79FA32-4DB9-46A5-993D-F54C6760979D}" srcOrd="5" destOrd="0" presId="urn:microsoft.com/office/officeart/2005/8/layout/default#7"/>
    <dgm:cxn modelId="{47E4163C-DD72-4C1C-9864-E48E4583CDFC}" type="presParOf" srcId="{1D9CFB0C-91C4-4020-A60A-A7F1043EF80F}" destId="{774CD7F5-9234-412A-8338-DD4F19158979}" srcOrd="6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BB8FA9-3057-4B21-9ADA-34AA8583DFBD}" type="doc">
      <dgm:prSet loTypeId="urn:microsoft.com/office/officeart/2005/8/layout/default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949D9A-69DE-4D61-99AD-51080571C221}">
      <dgm:prSet phldrT="[Текст]"/>
      <dgm:spPr/>
      <dgm:t>
        <a:bodyPr/>
        <a:lstStyle/>
        <a:p>
          <a:pPr algn="r"/>
          <a:r>
            <a:rPr lang="ru-RU" dirty="0" smtClean="0"/>
            <a:t>45-15=</a:t>
          </a:r>
          <a:endParaRPr lang="ru-RU" dirty="0"/>
        </a:p>
      </dgm:t>
    </dgm:pt>
    <dgm:pt modelId="{9E09883E-3D67-42EA-9D07-016A1618D81D}" type="parTrans" cxnId="{D1463C96-C54F-4BCF-98D4-41D0BD66837C}">
      <dgm:prSet/>
      <dgm:spPr/>
      <dgm:t>
        <a:bodyPr/>
        <a:lstStyle/>
        <a:p>
          <a:endParaRPr lang="ru-RU"/>
        </a:p>
      </dgm:t>
    </dgm:pt>
    <dgm:pt modelId="{6D7FC44D-5F01-4B0A-AE16-41DC6FCA58F4}" type="sibTrans" cxnId="{D1463C96-C54F-4BCF-98D4-41D0BD66837C}">
      <dgm:prSet/>
      <dgm:spPr/>
      <dgm:t>
        <a:bodyPr/>
        <a:lstStyle/>
        <a:p>
          <a:endParaRPr lang="ru-RU"/>
        </a:p>
      </dgm:t>
    </dgm:pt>
    <dgm:pt modelId="{456C8154-F164-4C6F-ABA6-02806B709BA0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30</a:t>
          </a:r>
          <a:endParaRPr lang="ru-RU" b="1" dirty="0">
            <a:solidFill>
              <a:srgbClr val="C00000"/>
            </a:solidFill>
          </a:endParaRPr>
        </a:p>
      </dgm:t>
    </dgm:pt>
    <dgm:pt modelId="{4B667164-D118-4BDE-A028-2FFF82EE22BD}" type="parTrans" cxnId="{44F8E69D-CE3F-4CF4-BA5D-C851010BDD66}">
      <dgm:prSet/>
      <dgm:spPr/>
      <dgm:t>
        <a:bodyPr/>
        <a:lstStyle/>
        <a:p>
          <a:endParaRPr lang="ru-RU"/>
        </a:p>
      </dgm:t>
    </dgm:pt>
    <dgm:pt modelId="{B9C5D4DB-1C1F-4D15-9C2F-A088C7DEDCD5}" type="sibTrans" cxnId="{44F8E69D-CE3F-4CF4-BA5D-C851010BDD66}">
      <dgm:prSet/>
      <dgm:spPr/>
      <dgm:t>
        <a:bodyPr/>
        <a:lstStyle/>
        <a:p>
          <a:endParaRPr lang="ru-RU"/>
        </a:p>
      </dgm:t>
    </dgm:pt>
    <dgm:pt modelId="{8F1B304A-E39D-4E97-BDCE-FD65C0C53030}">
      <dgm:prSet phldrT="[Текст]"/>
      <dgm:spPr/>
      <dgm:t>
        <a:bodyPr/>
        <a:lstStyle/>
        <a:p>
          <a:pPr algn="r"/>
          <a:r>
            <a:rPr lang="ru-RU" dirty="0" smtClean="0"/>
            <a:t>30+15=</a:t>
          </a:r>
          <a:endParaRPr lang="ru-RU" dirty="0"/>
        </a:p>
      </dgm:t>
    </dgm:pt>
    <dgm:pt modelId="{B5D63222-6241-4BF4-9F24-FC81793BA83B}" type="parTrans" cxnId="{ACCE5208-06D9-4379-A93D-89C1ABEE8005}">
      <dgm:prSet/>
      <dgm:spPr/>
      <dgm:t>
        <a:bodyPr/>
        <a:lstStyle/>
        <a:p>
          <a:endParaRPr lang="ru-RU"/>
        </a:p>
      </dgm:t>
    </dgm:pt>
    <dgm:pt modelId="{53120E32-D0C3-4C1B-8026-52E2DCB34DF8}" type="sibTrans" cxnId="{ACCE5208-06D9-4379-A93D-89C1ABEE8005}">
      <dgm:prSet/>
      <dgm:spPr/>
      <dgm:t>
        <a:bodyPr/>
        <a:lstStyle/>
        <a:p>
          <a:endParaRPr lang="ru-RU"/>
        </a:p>
      </dgm:t>
    </dgm:pt>
    <dgm:pt modelId="{1D6D896F-75F4-4730-88BE-96C3C10CCA9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45</a:t>
          </a:r>
          <a:endParaRPr lang="ru-RU" b="1" dirty="0">
            <a:solidFill>
              <a:srgbClr val="C00000"/>
            </a:solidFill>
          </a:endParaRPr>
        </a:p>
      </dgm:t>
    </dgm:pt>
    <dgm:pt modelId="{104BD7D0-D73B-4BBC-9539-5D199CCE2573}" type="parTrans" cxnId="{CC7F93E5-2633-4F0B-A152-05F860084944}">
      <dgm:prSet/>
      <dgm:spPr/>
      <dgm:t>
        <a:bodyPr/>
        <a:lstStyle/>
        <a:p>
          <a:endParaRPr lang="ru-RU"/>
        </a:p>
      </dgm:t>
    </dgm:pt>
    <dgm:pt modelId="{94F0A3F5-4801-4FE2-8D1D-AD0A75607EC2}" type="sibTrans" cxnId="{CC7F93E5-2633-4F0B-A152-05F860084944}">
      <dgm:prSet/>
      <dgm:spPr/>
      <dgm:t>
        <a:bodyPr/>
        <a:lstStyle/>
        <a:p>
          <a:endParaRPr lang="ru-RU"/>
        </a:p>
      </dgm:t>
    </dgm:pt>
    <dgm:pt modelId="{1D9CFB0C-91C4-4020-A60A-A7F1043EF80F}" type="pres">
      <dgm:prSet presAssocID="{ABBB8FA9-3057-4B21-9ADA-34AA8583DF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1C07E-2AD8-48BD-BF52-2B2BB1A3E411}" type="pres">
      <dgm:prSet presAssocID="{BB949D9A-69DE-4D61-99AD-51080571C221}" presName="node" presStyleLbl="node1" presStyleIdx="0" presStyleCnt="4" custLinFactNeighborX="-5456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9DEF4-30A2-4462-BEF6-EC1B0FD52150}" type="pres">
      <dgm:prSet presAssocID="{6D7FC44D-5F01-4B0A-AE16-41DC6FCA58F4}" presName="sibTrans" presStyleCnt="0"/>
      <dgm:spPr/>
    </dgm:pt>
    <dgm:pt modelId="{13E6A07B-1B75-4685-9891-2C39AB60B97F}" type="pres">
      <dgm:prSet presAssocID="{456C8154-F164-4C6F-ABA6-02806B709BA0}" presName="node" presStyleLbl="node1" presStyleIdx="1" presStyleCnt="4" custScaleX="48196" custLinFactNeighborX="-60915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DDD94-3865-4F8A-9269-79718584ED03}" type="pres">
      <dgm:prSet presAssocID="{B9C5D4DB-1C1F-4D15-9C2F-A088C7DEDCD5}" presName="sibTrans" presStyleCnt="0"/>
      <dgm:spPr/>
    </dgm:pt>
    <dgm:pt modelId="{EB7E9C27-AFC7-4124-B507-4612A3AC4370}" type="pres">
      <dgm:prSet presAssocID="{8F1B304A-E39D-4E97-BDCE-FD65C0C5303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9FA32-4DB9-46A5-993D-F54C6760979D}" type="pres">
      <dgm:prSet presAssocID="{53120E32-D0C3-4C1B-8026-52E2DCB34DF8}" presName="sibTrans" presStyleCnt="0"/>
      <dgm:spPr/>
    </dgm:pt>
    <dgm:pt modelId="{774CD7F5-9234-412A-8338-DD4F19158979}" type="pres">
      <dgm:prSet presAssocID="{1D6D896F-75F4-4730-88BE-96C3C10CCA97}" presName="node" presStyleLbl="node1" presStyleIdx="3" presStyleCnt="4" custScaleX="54540" custLinFactNeighborX="1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6BDAA0-E132-4CF0-9476-C12E0545A123}" type="presOf" srcId="{456C8154-F164-4C6F-ABA6-02806B709BA0}" destId="{13E6A07B-1B75-4685-9891-2C39AB60B97F}" srcOrd="0" destOrd="0" presId="urn:microsoft.com/office/officeart/2005/8/layout/default#8"/>
    <dgm:cxn modelId="{29C45D19-CADF-42A7-9813-8C766F743875}" type="presOf" srcId="{1D6D896F-75F4-4730-88BE-96C3C10CCA97}" destId="{774CD7F5-9234-412A-8338-DD4F19158979}" srcOrd="0" destOrd="0" presId="urn:microsoft.com/office/officeart/2005/8/layout/default#8"/>
    <dgm:cxn modelId="{D1463C96-C54F-4BCF-98D4-41D0BD66837C}" srcId="{ABBB8FA9-3057-4B21-9ADA-34AA8583DFBD}" destId="{BB949D9A-69DE-4D61-99AD-51080571C221}" srcOrd="0" destOrd="0" parTransId="{9E09883E-3D67-42EA-9D07-016A1618D81D}" sibTransId="{6D7FC44D-5F01-4B0A-AE16-41DC6FCA58F4}"/>
    <dgm:cxn modelId="{ACCE5208-06D9-4379-A93D-89C1ABEE8005}" srcId="{ABBB8FA9-3057-4B21-9ADA-34AA8583DFBD}" destId="{8F1B304A-E39D-4E97-BDCE-FD65C0C53030}" srcOrd="2" destOrd="0" parTransId="{B5D63222-6241-4BF4-9F24-FC81793BA83B}" sibTransId="{53120E32-D0C3-4C1B-8026-52E2DCB34DF8}"/>
    <dgm:cxn modelId="{44F8E69D-CE3F-4CF4-BA5D-C851010BDD66}" srcId="{ABBB8FA9-3057-4B21-9ADA-34AA8583DFBD}" destId="{456C8154-F164-4C6F-ABA6-02806B709BA0}" srcOrd="1" destOrd="0" parTransId="{4B667164-D118-4BDE-A028-2FFF82EE22BD}" sibTransId="{B9C5D4DB-1C1F-4D15-9C2F-A088C7DEDCD5}"/>
    <dgm:cxn modelId="{3C05E8E3-8848-4F7E-B5B1-5D5CC0B0E54C}" type="presOf" srcId="{ABBB8FA9-3057-4B21-9ADA-34AA8583DFBD}" destId="{1D9CFB0C-91C4-4020-A60A-A7F1043EF80F}" srcOrd="0" destOrd="0" presId="urn:microsoft.com/office/officeart/2005/8/layout/default#8"/>
    <dgm:cxn modelId="{CC7F93E5-2633-4F0B-A152-05F860084944}" srcId="{ABBB8FA9-3057-4B21-9ADA-34AA8583DFBD}" destId="{1D6D896F-75F4-4730-88BE-96C3C10CCA97}" srcOrd="3" destOrd="0" parTransId="{104BD7D0-D73B-4BBC-9539-5D199CCE2573}" sibTransId="{94F0A3F5-4801-4FE2-8D1D-AD0A75607EC2}"/>
    <dgm:cxn modelId="{1B233886-0567-487C-BAFA-1D655511A522}" type="presOf" srcId="{8F1B304A-E39D-4E97-BDCE-FD65C0C53030}" destId="{EB7E9C27-AFC7-4124-B507-4612A3AC4370}" srcOrd="0" destOrd="0" presId="urn:microsoft.com/office/officeart/2005/8/layout/default#8"/>
    <dgm:cxn modelId="{F52215EE-98F6-4FD1-8146-A6C9B78FE3C0}" type="presOf" srcId="{BB949D9A-69DE-4D61-99AD-51080571C221}" destId="{7AA1C07E-2AD8-48BD-BF52-2B2BB1A3E411}" srcOrd="0" destOrd="0" presId="urn:microsoft.com/office/officeart/2005/8/layout/default#8"/>
    <dgm:cxn modelId="{DA8C304F-C1B9-4F7C-947A-C1D625442A37}" type="presParOf" srcId="{1D9CFB0C-91C4-4020-A60A-A7F1043EF80F}" destId="{7AA1C07E-2AD8-48BD-BF52-2B2BB1A3E411}" srcOrd="0" destOrd="0" presId="urn:microsoft.com/office/officeart/2005/8/layout/default#8"/>
    <dgm:cxn modelId="{11272E5B-6D04-4AF5-BE7A-43275ED8D269}" type="presParOf" srcId="{1D9CFB0C-91C4-4020-A60A-A7F1043EF80F}" destId="{3E39DEF4-30A2-4462-BEF6-EC1B0FD52150}" srcOrd="1" destOrd="0" presId="urn:microsoft.com/office/officeart/2005/8/layout/default#8"/>
    <dgm:cxn modelId="{5E612649-C9B7-4407-991C-9706EF439A79}" type="presParOf" srcId="{1D9CFB0C-91C4-4020-A60A-A7F1043EF80F}" destId="{13E6A07B-1B75-4685-9891-2C39AB60B97F}" srcOrd="2" destOrd="0" presId="urn:microsoft.com/office/officeart/2005/8/layout/default#8"/>
    <dgm:cxn modelId="{F6429678-F965-4747-AD3B-0B44DA2648CE}" type="presParOf" srcId="{1D9CFB0C-91C4-4020-A60A-A7F1043EF80F}" destId="{3FCDDD94-3865-4F8A-9269-79718584ED03}" srcOrd="3" destOrd="0" presId="urn:microsoft.com/office/officeart/2005/8/layout/default#8"/>
    <dgm:cxn modelId="{DB55B99F-ADFC-448D-9C7A-3AED00DBF650}" type="presParOf" srcId="{1D9CFB0C-91C4-4020-A60A-A7F1043EF80F}" destId="{EB7E9C27-AFC7-4124-B507-4612A3AC4370}" srcOrd="4" destOrd="0" presId="urn:microsoft.com/office/officeart/2005/8/layout/default#8"/>
    <dgm:cxn modelId="{48BBA280-A207-4512-97B1-5DE0D0B02258}" type="presParOf" srcId="{1D9CFB0C-91C4-4020-A60A-A7F1043EF80F}" destId="{1D79FA32-4DB9-46A5-993D-F54C6760979D}" srcOrd="5" destOrd="0" presId="urn:microsoft.com/office/officeart/2005/8/layout/default#8"/>
    <dgm:cxn modelId="{825673D1-F1E1-4576-9A0D-BB9D532DC1AA}" type="presParOf" srcId="{1D9CFB0C-91C4-4020-A60A-A7F1043EF80F}" destId="{774CD7F5-9234-412A-8338-DD4F19158979}" srcOrd="6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BB8FA9-3057-4B21-9ADA-34AA8583DFBD}" type="doc">
      <dgm:prSet loTypeId="urn:microsoft.com/office/officeart/2005/8/layout/default#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949D9A-69DE-4D61-99AD-51080571C221}">
      <dgm:prSet phldrT="[Текст]"/>
      <dgm:spPr/>
      <dgm:t>
        <a:bodyPr/>
        <a:lstStyle/>
        <a:p>
          <a:pPr algn="r"/>
          <a:r>
            <a:rPr lang="ru-RU" dirty="0" smtClean="0"/>
            <a:t>0·99=</a:t>
          </a:r>
          <a:endParaRPr lang="ru-RU" dirty="0"/>
        </a:p>
      </dgm:t>
    </dgm:pt>
    <dgm:pt modelId="{9E09883E-3D67-42EA-9D07-016A1618D81D}" type="parTrans" cxnId="{D1463C96-C54F-4BCF-98D4-41D0BD66837C}">
      <dgm:prSet/>
      <dgm:spPr/>
      <dgm:t>
        <a:bodyPr/>
        <a:lstStyle/>
        <a:p>
          <a:endParaRPr lang="ru-RU"/>
        </a:p>
      </dgm:t>
    </dgm:pt>
    <dgm:pt modelId="{6D7FC44D-5F01-4B0A-AE16-41DC6FCA58F4}" type="sibTrans" cxnId="{D1463C96-C54F-4BCF-98D4-41D0BD66837C}">
      <dgm:prSet/>
      <dgm:spPr/>
      <dgm:t>
        <a:bodyPr/>
        <a:lstStyle/>
        <a:p>
          <a:endParaRPr lang="ru-RU"/>
        </a:p>
      </dgm:t>
    </dgm:pt>
    <dgm:pt modelId="{456C8154-F164-4C6F-ABA6-02806B709BA0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0</a:t>
          </a:r>
          <a:endParaRPr lang="ru-RU" b="1" dirty="0">
            <a:solidFill>
              <a:srgbClr val="C00000"/>
            </a:solidFill>
          </a:endParaRPr>
        </a:p>
      </dgm:t>
    </dgm:pt>
    <dgm:pt modelId="{4B667164-D118-4BDE-A028-2FFF82EE22BD}" type="parTrans" cxnId="{44F8E69D-CE3F-4CF4-BA5D-C851010BDD66}">
      <dgm:prSet/>
      <dgm:spPr/>
      <dgm:t>
        <a:bodyPr/>
        <a:lstStyle/>
        <a:p>
          <a:endParaRPr lang="ru-RU"/>
        </a:p>
      </dgm:t>
    </dgm:pt>
    <dgm:pt modelId="{B9C5D4DB-1C1F-4D15-9C2F-A088C7DEDCD5}" type="sibTrans" cxnId="{44F8E69D-CE3F-4CF4-BA5D-C851010BDD66}">
      <dgm:prSet/>
      <dgm:spPr/>
      <dgm:t>
        <a:bodyPr/>
        <a:lstStyle/>
        <a:p>
          <a:endParaRPr lang="ru-RU"/>
        </a:p>
      </dgm:t>
    </dgm:pt>
    <dgm:pt modelId="{8F1B304A-E39D-4E97-BDCE-FD65C0C53030}">
      <dgm:prSet phldrT="[Текст]"/>
      <dgm:spPr/>
      <dgm:t>
        <a:bodyPr/>
        <a:lstStyle/>
        <a:p>
          <a:pPr algn="r"/>
          <a:r>
            <a:rPr lang="ru-RU" dirty="0" smtClean="0"/>
            <a:t>18+0=</a:t>
          </a:r>
          <a:endParaRPr lang="ru-RU" dirty="0"/>
        </a:p>
      </dgm:t>
    </dgm:pt>
    <dgm:pt modelId="{B5D63222-6241-4BF4-9F24-FC81793BA83B}" type="parTrans" cxnId="{ACCE5208-06D9-4379-A93D-89C1ABEE8005}">
      <dgm:prSet/>
      <dgm:spPr/>
      <dgm:t>
        <a:bodyPr/>
        <a:lstStyle/>
        <a:p>
          <a:endParaRPr lang="ru-RU"/>
        </a:p>
      </dgm:t>
    </dgm:pt>
    <dgm:pt modelId="{53120E32-D0C3-4C1B-8026-52E2DCB34DF8}" type="sibTrans" cxnId="{ACCE5208-06D9-4379-A93D-89C1ABEE8005}">
      <dgm:prSet/>
      <dgm:spPr/>
      <dgm:t>
        <a:bodyPr/>
        <a:lstStyle/>
        <a:p>
          <a:endParaRPr lang="ru-RU"/>
        </a:p>
      </dgm:t>
    </dgm:pt>
    <dgm:pt modelId="{1D6D896F-75F4-4730-88BE-96C3C10CCA97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18</a:t>
          </a:r>
          <a:endParaRPr lang="ru-RU" b="1" dirty="0">
            <a:solidFill>
              <a:srgbClr val="C00000"/>
            </a:solidFill>
          </a:endParaRPr>
        </a:p>
      </dgm:t>
    </dgm:pt>
    <dgm:pt modelId="{104BD7D0-D73B-4BBC-9539-5D199CCE2573}" type="parTrans" cxnId="{CC7F93E5-2633-4F0B-A152-05F860084944}">
      <dgm:prSet/>
      <dgm:spPr/>
      <dgm:t>
        <a:bodyPr/>
        <a:lstStyle/>
        <a:p>
          <a:endParaRPr lang="ru-RU"/>
        </a:p>
      </dgm:t>
    </dgm:pt>
    <dgm:pt modelId="{94F0A3F5-4801-4FE2-8D1D-AD0A75607EC2}" type="sibTrans" cxnId="{CC7F93E5-2633-4F0B-A152-05F860084944}">
      <dgm:prSet/>
      <dgm:spPr/>
      <dgm:t>
        <a:bodyPr/>
        <a:lstStyle/>
        <a:p>
          <a:endParaRPr lang="ru-RU"/>
        </a:p>
      </dgm:t>
    </dgm:pt>
    <dgm:pt modelId="{1D9CFB0C-91C4-4020-A60A-A7F1043EF80F}" type="pres">
      <dgm:prSet presAssocID="{ABBB8FA9-3057-4B21-9ADA-34AA8583DF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A1C07E-2AD8-48BD-BF52-2B2BB1A3E411}" type="pres">
      <dgm:prSet presAssocID="{BB949D9A-69DE-4D61-99AD-51080571C221}" presName="node" presStyleLbl="node1" presStyleIdx="0" presStyleCnt="4" custLinFactNeighborX="-5456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9DEF4-30A2-4462-BEF6-EC1B0FD52150}" type="pres">
      <dgm:prSet presAssocID="{6D7FC44D-5F01-4B0A-AE16-41DC6FCA58F4}" presName="sibTrans" presStyleCnt="0"/>
      <dgm:spPr/>
    </dgm:pt>
    <dgm:pt modelId="{13E6A07B-1B75-4685-9891-2C39AB60B97F}" type="pres">
      <dgm:prSet presAssocID="{456C8154-F164-4C6F-ABA6-02806B709BA0}" presName="node" presStyleLbl="node1" presStyleIdx="1" presStyleCnt="4" custScaleX="48196" custLinFactNeighborX="-60915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DDD94-3865-4F8A-9269-79718584ED03}" type="pres">
      <dgm:prSet presAssocID="{B9C5D4DB-1C1F-4D15-9C2F-A088C7DEDCD5}" presName="sibTrans" presStyleCnt="0"/>
      <dgm:spPr/>
    </dgm:pt>
    <dgm:pt modelId="{EB7E9C27-AFC7-4124-B507-4612A3AC4370}" type="pres">
      <dgm:prSet presAssocID="{8F1B304A-E39D-4E97-BDCE-FD65C0C5303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9FA32-4DB9-46A5-993D-F54C6760979D}" type="pres">
      <dgm:prSet presAssocID="{53120E32-D0C3-4C1B-8026-52E2DCB34DF8}" presName="sibTrans" presStyleCnt="0"/>
      <dgm:spPr/>
    </dgm:pt>
    <dgm:pt modelId="{774CD7F5-9234-412A-8338-DD4F19158979}" type="pres">
      <dgm:prSet presAssocID="{1D6D896F-75F4-4730-88BE-96C3C10CCA97}" presName="node" presStyleLbl="node1" presStyleIdx="3" presStyleCnt="4" custScaleX="54540" custLinFactNeighborX="10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1F92B5-C02B-4762-A3FA-461389F317E2}" type="presOf" srcId="{8F1B304A-E39D-4E97-BDCE-FD65C0C53030}" destId="{EB7E9C27-AFC7-4124-B507-4612A3AC4370}" srcOrd="0" destOrd="0" presId="urn:microsoft.com/office/officeart/2005/8/layout/default#9"/>
    <dgm:cxn modelId="{D85D3231-3DF5-4CE5-B9EC-E561E9B4A3F4}" type="presOf" srcId="{BB949D9A-69DE-4D61-99AD-51080571C221}" destId="{7AA1C07E-2AD8-48BD-BF52-2B2BB1A3E411}" srcOrd="0" destOrd="0" presId="urn:microsoft.com/office/officeart/2005/8/layout/default#9"/>
    <dgm:cxn modelId="{D1463C96-C54F-4BCF-98D4-41D0BD66837C}" srcId="{ABBB8FA9-3057-4B21-9ADA-34AA8583DFBD}" destId="{BB949D9A-69DE-4D61-99AD-51080571C221}" srcOrd="0" destOrd="0" parTransId="{9E09883E-3D67-42EA-9D07-016A1618D81D}" sibTransId="{6D7FC44D-5F01-4B0A-AE16-41DC6FCA58F4}"/>
    <dgm:cxn modelId="{ACCE5208-06D9-4379-A93D-89C1ABEE8005}" srcId="{ABBB8FA9-3057-4B21-9ADA-34AA8583DFBD}" destId="{8F1B304A-E39D-4E97-BDCE-FD65C0C53030}" srcOrd="2" destOrd="0" parTransId="{B5D63222-6241-4BF4-9F24-FC81793BA83B}" sibTransId="{53120E32-D0C3-4C1B-8026-52E2DCB34DF8}"/>
    <dgm:cxn modelId="{6B4E170A-6896-4DFB-A280-A2BA940D70CC}" type="presOf" srcId="{ABBB8FA9-3057-4B21-9ADA-34AA8583DFBD}" destId="{1D9CFB0C-91C4-4020-A60A-A7F1043EF80F}" srcOrd="0" destOrd="0" presId="urn:microsoft.com/office/officeart/2005/8/layout/default#9"/>
    <dgm:cxn modelId="{44F8E69D-CE3F-4CF4-BA5D-C851010BDD66}" srcId="{ABBB8FA9-3057-4B21-9ADA-34AA8583DFBD}" destId="{456C8154-F164-4C6F-ABA6-02806B709BA0}" srcOrd="1" destOrd="0" parTransId="{4B667164-D118-4BDE-A028-2FFF82EE22BD}" sibTransId="{B9C5D4DB-1C1F-4D15-9C2F-A088C7DEDCD5}"/>
    <dgm:cxn modelId="{CC7F93E5-2633-4F0B-A152-05F860084944}" srcId="{ABBB8FA9-3057-4B21-9ADA-34AA8583DFBD}" destId="{1D6D896F-75F4-4730-88BE-96C3C10CCA97}" srcOrd="3" destOrd="0" parTransId="{104BD7D0-D73B-4BBC-9539-5D199CCE2573}" sibTransId="{94F0A3F5-4801-4FE2-8D1D-AD0A75607EC2}"/>
    <dgm:cxn modelId="{5CC1171C-7541-4DF0-8453-D7F1E18B3A94}" type="presOf" srcId="{456C8154-F164-4C6F-ABA6-02806B709BA0}" destId="{13E6A07B-1B75-4685-9891-2C39AB60B97F}" srcOrd="0" destOrd="0" presId="urn:microsoft.com/office/officeart/2005/8/layout/default#9"/>
    <dgm:cxn modelId="{46A9B05E-A2B8-489B-8EFE-3F128265A885}" type="presOf" srcId="{1D6D896F-75F4-4730-88BE-96C3C10CCA97}" destId="{774CD7F5-9234-412A-8338-DD4F19158979}" srcOrd="0" destOrd="0" presId="urn:microsoft.com/office/officeart/2005/8/layout/default#9"/>
    <dgm:cxn modelId="{89D799A1-604C-47EB-99A6-AF00007AE145}" type="presParOf" srcId="{1D9CFB0C-91C4-4020-A60A-A7F1043EF80F}" destId="{7AA1C07E-2AD8-48BD-BF52-2B2BB1A3E411}" srcOrd="0" destOrd="0" presId="urn:microsoft.com/office/officeart/2005/8/layout/default#9"/>
    <dgm:cxn modelId="{60C43985-EA3C-474A-B6CD-A294CBB9DEE7}" type="presParOf" srcId="{1D9CFB0C-91C4-4020-A60A-A7F1043EF80F}" destId="{3E39DEF4-30A2-4462-BEF6-EC1B0FD52150}" srcOrd="1" destOrd="0" presId="urn:microsoft.com/office/officeart/2005/8/layout/default#9"/>
    <dgm:cxn modelId="{35C3EBBA-D343-468F-AEA0-D2B94EE20252}" type="presParOf" srcId="{1D9CFB0C-91C4-4020-A60A-A7F1043EF80F}" destId="{13E6A07B-1B75-4685-9891-2C39AB60B97F}" srcOrd="2" destOrd="0" presId="urn:microsoft.com/office/officeart/2005/8/layout/default#9"/>
    <dgm:cxn modelId="{E875BC39-C617-45A6-AFD0-D661D3EB1212}" type="presParOf" srcId="{1D9CFB0C-91C4-4020-A60A-A7F1043EF80F}" destId="{3FCDDD94-3865-4F8A-9269-79718584ED03}" srcOrd="3" destOrd="0" presId="urn:microsoft.com/office/officeart/2005/8/layout/default#9"/>
    <dgm:cxn modelId="{C79216B7-561D-4FFC-956F-35D5958E0794}" type="presParOf" srcId="{1D9CFB0C-91C4-4020-A60A-A7F1043EF80F}" destId="{EB7E9C27-AFC7-4124-B507-4612A3AC4370}" srcOrd="4" destOrd="0" presId="urn:microsoft.com/office/officeart/2005/8/layout/default#9"/>
    <dgm:cxn modelId="{98F606DD-D3CA-49EF-8590-9F8E1C3D6721}" type="presParOf" srcId="{1D9CFB0C-91C4-4020-A60A-A7F1043EF80F}" destId="{1D79FA32-4DB9-46A5-993D-F54C6760979D}" srcOrd="5" destOrd="0" presId="urn:microsoft.com/office/officeart/2005/8/layout/default#9"/>
    <dgm:cxn modelId="{60ECA98B-4BEF-4FE1-83C0-97774AC02011}" type="presParOf" srcId="{1D9CFB0C-91C4-4020-A60A-A7F1043EF80F}" destId="{774CD7F5-9234-412A-8338-DD4F19158979}" srcOrd="6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E1ABE8-B253-456E-8887-4520842445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677FD1-91DD-4E4F-BE92-41A4030CED94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C00000"/>
              </a:solidFill>
            </a:rPr>
            <a:t>Космическая задача.</a:t>
          </a:r>
        </a:p>
        <a:p>
          <a:pPr algn="just"/>
          <a:r>
            <a:rPr lang="ru-RU" sz="2400" dirty="0" smtClean="0">
              <a:solidFill>
                <a:schemeClr val="tx1"/>
              </a:solidFill>
            </a:rPr>
            <a:t>В первый день космонавты сфотографировали 19 спутников планеты Уран, а во второй день – оставшиеся 8 спутников. Сколько всего спутников у этой гигантской планеты?</a:t>
          </a:r>
          <a:endParaRPr lang="ru-RU" sz="2400" dirty="0">
            <a:solidFill>
              <a:schemeClr val="tx1"/>
            </a:solidFill>
          </a:endParaRPr>
        </a:p>
      </dgm:t>
    </dgm:pt>
    <dgm:pt modelId="{788FF8FD-0C08-46E4-963C-4A4D835A9520}" type="parTrans" cxnId="{B652D17F-1415-4218-A11C-00F94BCC19A4}">
      <dgm:prSet/>
      <dgm:spPr/>
      <dgm:t>
        <a:bodyPr/>
        <a:lstStyle/>
        <a:p>
          <a:endParaRPr lang="ru-RU"/>
        </a:p>
      </dgm:t>
    </dgm:pt>
    <dgm:pt modelId="{6E6FB03E-1AB8-4A67-A0D9-12413C726365}" type="sibTrans" cxnId="{B652D17F-1415-4218-A11C-00F94BCC19A4}">
      <dgm:prSet/>
      <dgm:spPr/>
      <dgm:t>
        <a:bodyPr/>
        <a:lstStyle/>
        <a:p>
          <a:endParaRPr lang="ru-RU"/>
        </a:p>
      </dgm:t>
    </dgm:pt>
    <dgm:pt modelId="{BC5CDE27-CA7B-4704-B2C1-92ACFCF5DCCA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В 1 день – 19 </a:t>
          </a:r>
          <a:r>
            <a:rPr lang="ru-RU" sz="2800" dirty="0" err="1" smtClean="0">
              <a:solidFill>
                <a:schemeClr val="tx1"/>
              </a:solidFill>
            </a:rPr>
            <a:t>сп</a:t>
          </a:r>
          <a:r>
            <a:rPr lang="ru-RU" sz="2800" dirty="0" smtClean="0">
              <a:solidFill>
                <a:schemeClr val="tx1"/>
              </a:solidFill>
            </a:rPr>
            <a:t>.</a:t>
          </a:r>
        </a:p>
      </dgm:t>
    </dgm:pt>
    <dgm:pt modelId="{E1A6EF00-5CA9-43BE-A585-C68C393DB1F3}" type="parTrans" cxnId="{67FE5C60-C234-429A-9221-488FDBC02901}">
      <dgm:prSet/>
      <dgm:spPr/>
      <dgm:t>
        <a:bodyPr/>
        <a:lstStyle/>
        <a:p>
          <a:endParaRPr lang="ru-RU"/>
        </a:p>
      </dgm:t>
    </dgm:pt>
    <dgm:pt modelId="{F706479C-FB25-4C43-BFB8-00305753CC8F}" type="sibTrans" cxnId="{67FE5C60-C234-429A-9221-488FDBC02901}">
      <dgm:prSet/>
      <dgm:spPr/>
      <dgm:t>
        <a:bodyPr/>
        <a:lstStyle/>
        <a:p>
          <a:endParaRPr lang="ru-RU"/>
        </a:p>
      </dgm:t>
    </dgm:pt>
    <dgm:pt modelId="{6E82A383-4CA6-425C-8433-03D3AE29B815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Во 2 день – 8 </a:t>
          </a:r>
          <a:r>
            <a:rPr lang="ru-RU" sz="2800" dirty="0" err="1" smtClean="0">
              <a:solidFill>
                <a:schemeClr val="tx1"/>
              </a:solidFill>
            </a:rPr>
            <a:t>сп</a:t>
          </a:r>
          <a:r>
            <a:rPr lang="ru-RU" sz="2800" dirty="0" smtClean="0">
              <a:solidFill>
                <a:schemeClr val="tx1"/>
              </a:solidFill>
            </a:rPr>
            <a:t>.</a:t>
          </a:r>
        </a:p>
      </dgm:t>
    </dgm:pt>
    <dgm:pt modelId="{F339FDB0-A216-4C11-9225-BA56D999DA9E}" type="parTrans" cxnId="{6CE98304-49D0-4D01-8BAF-341BDC1CD85D}">
      <dgm:prSet/>
      <dgm:spPr/>
      <dgm:t>
        <a:bodyPr/>
        <a:lstStyle/>
        <a:p>
          <a:endParaRPr lang="ru-RU"/>
        </a:p>
      </dgm:t>
    </dgm:pt>
    <dgm:pt modelId="{0C1695F2-BEFA-4721-A7C1-4F12446578DC}" type="sibTrans" cxnId="{6CE98304-49D0-4D01-8BAF-341BDC1CD85D}">
      <dgm:prSet/>
      <dgm:spPr/>
      <dgm:t>
        <a:bodyPr/>
        <a:lstStyle/>
        <a:p>
          <a:endParaRPr lang="ru-RU"/>
        </a:p>
      </dgm:t>
    </dgm:pt>
    <dgm:pt modelId="{EEFC96A0-09A1-4081-8602-94439B4492E0}">
      <dgm:prSet phldrT="[Текст]" custT="1"/>
      <dgm:spPr/>
      <dgm:t>
        <a:bodyPr/>
        <a:lstStyle/>
        <a:p>
          <a:pPr algn="ctr"/>
          <a:r>
            <a:rPr lang="ru-RU" sz="8000" dirty="0" smtClean="0">
              <a:solidFill>
                <a:schemeClr val="tx1"/>
              </a:solidFill>
            </a:rPr>
            <a:t>?</a:t>
          </a:r>
        </a:p>
      </dgm:t>
    </dgm:pt>
    <dgm:pt modelId="{EC4EC5AB-BD36-4F24-8593-371E00292C46}" type="parTrans" cxnId="{3A67790E-AFB1-45CC-B016-F2365E493A21}">
      <dgm:prSet/>
      <dgm:spPr/>
      <dgm:t>
        <a:bodyPr/>
        <a:lstStyle/>
        <a:p>
          <a:endParaRPr lang="ru-RU"/>
        </a:p>
      </dgm:t>
    </dgm:pt>
    <dgm:pt modelId="{69152685-B653-44EF-B91C-DDC222820F10}" type="sibTrans" cxnId="{3A67790E-AFB1-45CC-B016-F2365E493A21}">
      <dgm:prSet/>
      <dgm:spPr/>
      <dgm:t>
        <a:bodyPr/>
        <a:lstStyle/>
        <a:p>
          <a:endParaRPr lang="ru-RU"/>
        </a:p>
      </dgm:t>
    </dgm:pt>
    <dgm:pt modelId="{89371817-CE32-4589-9313-69C62D79236B}" type="pres">
      <dgm:prSet presAssocID="{70E1ABE8-B253-456E-8887-4520842445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58DC1D-7D43-45F7-9712-3186F63386B8}" type="pres">
      <dgm:prSet presAssocID="{CE677FD1-91DD-4E4F-BE92-41A4030CED94}" presName="parentText" presStyleLbl="node1" presStyleIdx="0" presStyleCnt="4" custScaleY="104994" custLinFactY="-26707" custLinFactNeighborX="146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805F8-51D5-4E8D-A020-DF590EEC19D4}" type="pres">
      <dgm:prSet presAssocID="{6E6FB03E-1AB8-4A67-A0D9-12413C726365}" presName="spacer" presStyleCnt="0"/>
      <dgm:spPr/>
    </dgm:pt>
    <dgm:pt modelId="{0E3060F0-0049-4C07-98A2-5016616EFD31}" type="pres">
      <dgm:prSet presAssocID="{BC5CDE27-CA7B-4704-B2C1-92ACFCF5DCCA}" presName="parentText" presStyleLbl="node1" presStyleIdx="1" presStyleCnt="4" custScaleX="31010" custScaleY="34993" custLinFactY="-5433" custLinFactNeighborX="-2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EB5E0A-A31D-4C07-AD6C-8D56A34457C0}" type="pres">
      <dgm:prSet presAssocID="{F706479C-FB25-4C43-BFB8-00305753CC8F}" presName="spacer" presStyleCnt="0"/>
      <dgm:spPr/>
    </dgm:pt>
    <dgm:pt modelId="{7D7BDA83-18DF-493F-97B3-267E0DFFA4D7}" type="pres">
      <dgm:prSet presAssocID="{6E82A383-4CA6-425C-8433-03D3AE29B815}" presName="parentText" presStyleLbl="node1" presStyleIdx="2" presStyleCnt="4" custScaleX="31010" custScaleY="34993" custLinFactY="-4189" custLinFactNeighborX="-2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5C5E7-CB4B-453B-BBBC-FED8B63E5CA9}" type="pres">
      <dgm:prSet presAssocID="{0C1695F2-BEFA-4721-A7C1-4F12446578DC}" presName="spacer" presStyleCnt="0"/>
      <dgm:spPr/>
    </dgm:pt>
    <dgm:pt modelId="{4F1103EE-76FB-433C-9DD8-5A075DFD4C44}" type="pres">
      <dgm:prSet presAssocID="{EEFC96A0-09A1-4081-8602-94439B4492E0}" presName="parentText" presStyleLbl="node1" presStyleIdx="3" presStyleCnt="4" custScaleX="15441" custScaleY="64327" custLinFactY="-84890" custLinFactNeighborX="3055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D23F36-2CDF-4D47-8E8C-1B2F0AC9571D}" type="presOf" srcId="{CE677FD1-91DD-4E4F-BE92-41A4030CED94}" destId="{B358DC1D-7D43-45F7-9712-3186F63386B8}" srcOrd="0" destOrd="0" presId="urn:microsoft.com/office/officeart/2005/8/layout/vList2"/>
    <dgm:cxn modelId="{04837C1F-33BF-4449-A68A-702F50264710}" type="presOf" srcId="{70E1ABE8-B253-456E-8887-452084244598}" destId="{89371817-CE32-4589-9313-69C62D79236B}" srcOrd="0" destOrd="0" presId="urn:microsoft.com/office/officeart/2005/8/layout/vList2"/>
    <dgm:cxn modelId="{3A67790E-AFB1-45CC-B016-F2365E493A21}" srcId="{70E1ABE8-B253-456E-8887-452084244598}" destId="{EEFC96A0-09A1-4081-8602-94439B4492E0}" srcOrd="3" destOrd="0" parTransId="{EC4EC5AB-BD36-4F24-8593-371E00292C46}" sibTransId="{69152685-B653-44EF-B91C-DDC222820F10}"/>
    <dgm:cxn modelId="{67FE5C60-C234-429A-9221-488FDBC02901}" srcId="{70E1ABE8-B253-456E-8887-452084244598}" destId="{BC5CDE27-CA7B-4704-B2C1-92ACFCF5DCCA}" srcOrd="1" destOrd="0" parTransId="{E1A6EF00-5CA9-43BE-A585-C68C393DB1F3}" sibTransId="{F706479C-FB25-4C43-BFB8-00305753CC8F}"/>
    <dgm:cxn modelId="{CEF8EA73-C6A2-4361-A432-1842ECE28AEE}" type="presOf" srcId="{6E82A383-4CA6-425C-8433-03D3AE29B815}" destId="{7D7BDA83-18DF-493F-97B3-267E0DFFA4D7}" srcOrd="0" destOrd="0" presId="urn:microsoft.com/office/officeart/2005/8/layout/vList2"/>
    <dgm:cxn modelId="{B652D17F-1415-4218-A11C-00F94BCC19A4}" srcId="{70E1ABE8-B253-456E-8887-452084244598}" destId="{CE677FD1-91DD-4E4F-BE92-41A4030CED94}" srcOrd="0" destOrd="0" parTransId="{788FF8FD-0C08-46E4-963C-4A4D835A9520}" sibTransId="{6E6FB03E-1AB8-4A67-A0D9-12413C726365}"/>
    <dgm:cxn modelId="{5DA070C8-479F-4425-B6EB-74C5F50A5DF4}" type="presOf" srcId="{EEFC96A0-09A1-4081-8602-94439B4492E0}" destId="{4F1103EE-76FB-433C-9DD8-5A075DFD4C44}" srcOrd="0" destOrd="0" presId="urn:microsoft.com/office/officeart/2005/8/layout/vList2"/>
    <dgm:cxn modelId="{EEB488AE-4E88-4BA8-9FA0-95E17920670C}" type="presOf" srcId="{BC5CDE27-CA7B-4704-B2C1-92ACFCF5DCCA}" destId="{0E3060F0-0049-4C07-98A2-5016616EFD31}" srcOrd="0" destOrd="0" presId="urn:microsoft.com/office/officeart/2005/8/layout/vList2"/>
    <dgm:cxn modelId="{6CE98304-49D0-4D01-8BAF-341BDC1CD85D}" srcId="{70E1ABE8-B253-456E-8887-452084244598}" destId="{6E82A383-4CA6-425C-8433-03D3AE29B815}" srcOrd="2" destOrd="0" parTransId="{F339FDB0-A216-4C11-9225-BA56D999DA9E}" sibTransId="{0C1695F2-BEFA-4721-A7C1-4F12446578DC}"/>
    <dgm:cxn modelId="{528CDD88-ED68-4BA9-B232-E5AD9ED11309}" type="presParOf" srcId="{89371817-CE32-4589-9313-69C62D79236B}" destId="{B358DC1D-7D43-45F7-9712-3186F63386B8}" srcOrd="0" destOrd="0" presId="urn:microsoft.com/office/officeart/2005/8/layout/vList2"/>
    <dgm:cxn modelId="{2FAE0436-2F6D-450E-95FE-5D5E53BCBD70}" type="presParOf" srcId="{89371817-CE32-4589-9313-69C62D79236B}" destId="{9CA805F8-51D5-4E8D-A020-DF590EEC19D4}" srcOrd="1" destOrd="0" presId="urn:microsoft.com/office/officeart/2005/8/layout/vList2"/>
    <dgm:cxn modelId="{53F50785-D95E-4C25-A7C2-D83CD04D88E7}" type="presParOf" srcId="{89371817-CE32-4589-9313-69C62D79236B}" destId="{0E3060F0-0049-4C07-98A2-5016616EFD31}" srcOrd="2" destOrd="0" presId="urn:microsoft.com/office/officeart/2005/8/layout/vList2"/>
    <dgm:cxn modelId="{599E01DC-2AA2-43EE-9B49-07E3ED5C8F8A}" type="presParOf" srcId="{89371817-CE32-4589-9313-69C62D79236B}" destId="{88EB5E0A-A31D-4C07-AD6C-8D56A34457C0}" srcOrd="3" destOrd="0" presId="urn:microsoft.com/office/officeart/2005/8/layout/vList2"/>
    <dgm:cxn modelId="{56C84CBC-97E6-4075-A22E-CE369A653748}" type="presParOf" srcId="{89371817-CE32-4589-9313-69C62D79236B}" destId="{7D7BDA83-18DF-493F-97B3-267E0DFFA4D7}" srcOrd="4" destOrd="0" presId="urn:microsoft.com/office/officeart/2005/8/layout/vList2"/>
    <dgm:cxn modelId="{B012C2CB-92B7-44E7-A494-65B80A60828E}" type="presParOf" srcId="{89371817-CE32-4589-9313-69C62D79236B}" destId="{2795C5E7-CB4B-453B-BBBC-FED8B63E5CA9}" srcOrd="5" destOrd="0" presId="urn:microsoft.com/office/officeart/2005/8/layout/vList2"/>
    <dgm:cxn modelId="{9FB8149B-E80F-46C3-AFC6-5EACAE7B8BBA}" type="presParOf" srcId="{89371817-CE32-4589-9313-69C62D79236B}" destId="{4F1103EE-76FB-433C-9DD8-5A075DFD4C4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995CD9-834A-4703-B4A8-8E8E3654C519}" type="doc">
      <dgm:prSet loTypeId="urn:microsoft.com/office/officeart/2005/8/layout/default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F7DEC9-378C-40B8-AD97-D4C9DC8D933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 О</a:t>
          </a:r>
          <a:endParaRPr lang="ru-RU" b="1" dirty="0">
            <a:solidFill>
              <a:schemeClr val="tx1"/>
            </a:solidFill>
          </a:endParaRPr>
        </a:p>
      </dgm:t>
    </dgm:pt>
    <dgm:pt modelId="{54E70781-7335-436D-8E80-9B80F857E039}" type="parTrans" cxnId="{846C9B7A-70D0-4E56-A5F1-CE64DBBE3A8F}">
      <dgm:prSet/>
      <dgm:spPr/>
      <dgm:t>
        <a:bodyPr/>
        <a:lstStyle/>
        <a:p>
          <a:endParaRPr lang="ru-RU"/>
        </a:p>
      </dgm:t>
    </dgm:pt>
    <dgm:pt modelId="{BFC8C02A-D992-4E03-84D0-6A5F67E52F57}" type="sibTrans" cxnId="{846C9B7A-70D0-4E56-A5F1-CE64DBBE3A8F}">
      <dgm:prSet/>
      <dgm:spPr/>
      <dgm:t>
        <a:bodyPr/>
        <a:lstStyle/>
        <a:p>
          <a:endParaRPr lang="ru-RU"/>
        </a:p>
      </dgm:t>
    </dgm:pt>
    <dgm:pt modelId="{92462B2D-B1FF-44B2-9177-304D380EC8F2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 О</a:t>
          </a:r>
          <a:endParaRPr lang="ru-RU" b="1" dirty="0">
            <a:solidFill>
              <a:schemeClr val="tx1"/>
            </a:solidFill>
          </a:endParaRPr>
        </a:p>
      </dgm:t>
    </dgm:pt>
    <dgm:pt modelId="{60035FEA-17E6-4B3D-8838-ED7FC78FFDFA}" type="parTrans" cxnId="{8ED1E614-2451-4295-B15A-92D4A2D00AAE}">
      <dgm:prSet/>
      <dgm:spPr/>
      <dgm:t>
        <a:bodyPr/>
        <a:lstStyle/>
        <a:p>
          <a:endParaRPr lang="ru-RU"/>
        </a:p>
      </dgm:t>
    </dgm:pt>
    <dgm:pt modelId="{065D8D5D-A210-41DC-B983-AA9AD79FF1F3}" type="sibTrans" cxnId="{8ED1E614-2451-4295-B15A-92D4A2D00AAE}">
      <dgm:prSet/>
      <dgm:spPr/>
      <dgm:t>
        <a:bodyPr/>
        <a:lstStyle/>
        <a:p>
          <a:endParaRPr lang="ru-RU"/>
        </a:p>
      </dgm:t>
    </dgm:pt>
    <dgm:pt modelId="{4DE9F335-3660-4D85-BDDB-236891AC2C4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 О</a:t>
          </a:r>
          <a:endParaRPr lang="ru-RU" b="1" dirty="0">
            <a:solidFill>
              <a:schemeClr val="tx1"/>
            </a:solidFill>
          </a:endParaRPr>
        </a:p>
      </dgm:t>
    </dgm:pt>
    <dgm:pt modelId="{A260B485-28BC-4830-BDC4-308B1403A4D9}" type="parTrans" cxnId="{11CF4FAB-3D32-4148-98BC-431A8B8107FA}">
      <dgm:prSet/>
      <dgm:spPr/>
      <dgm:t>
        <a:bodyPr/>
        <a:lstStyle/>
        <a:p>
          <a:endParaRPr lang="ru-RU"/>
        </a:p>
      </dgm:t>
    </dgm:pt>
    <dgm:pt modelId="{C214B8E9-C6FB-436A-A457-FC82EAFA4469}" type="sibTrans" cxnId="{11CF4FAB-3D32-4148-98BC-431A8B8107FA}">
      <dgm:prSet/>
      <dgm:spPr/>
      <dgm:t>
        <a:bodyPr/>
        <a:lstStyle/>
        <a:p>
          <a:endParaRPr lang="ru-RU"/>
        </a:p>
      </dgm:t>
    </dgm:pt>
    <dgm:pt modelId="{F6F5BD78-C75B-4600-B8AF-47B22E55602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 О</a:t>
          </a:r>
          <a:endParaRPr lang="ru-RU" b="1" dirty="0">
            <a:solidFill>
              <a:schemeClr val="tx1"/>
            </a:solidFill>
          </a:endParaRPr>
        </a:p>
      </dgm:t>
    </dgm:pt>
    <dgm:pt modelId="{0C3D98E5-3384-450A-AE3E-07F03860B914}" type="parTrans" cxnId="{27DCD53F-1800-4EB0-9DD0-54E270C05D19}">
      <dgm:prSet/>
      <dgm:spPr/>
      <dgm:t>
        <a:bodyPr/>
        <a:lstStyle/>
        <a:p>
          <a:endParaRPr lang="ru-RU"/>
        </a:p>
      </dgm:t>
    </dgm:pt>
    <dgm:pt modelId="{DC0AC6BD-0810-4A73-92B1-EB80037DC703}" type="sibTrans" cxnId="{27DCD53F-1800-4EB0-9DD0-54E270C05D19}">
      <dgm:prSet/>
      <dgm:spPr/>
      <dgm:t>
        <a:bodyPr/>
        <a:lstStyle/>
        <a:p>
          <a:endParaRPr lang="ru-RU"/>
        </a:p>
      </dgm:t>
    </dgm:pt>
    <dgm:pt modelId="{B228F3B2-991C-4119-9DF1-FDF337FED77C}">
      <dgm:prSet phldrT="[Текст]"/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О О</a:t>
          </a:r>
          <a:endParaRPr lang="ru-RU" b="1" dirty="0">
            <a:solidFill>
              <a:schemeClr val="tx1"/>
            </a:solidFill>
          </a:endParaRPr>
        </a:p>
      </dgm:t>
    </dgm:pt>
    <dgm:pt modelId="{47FD7E4D-4278-408C-9A1D-30CCF3A27CF7}" type="parTrans" cxnId="{0261E425-5DC4-4364-A63F-86F5F4F31067}">
      <dgm:prSet/>
      <dgm:spPr/>
      <dgm:t>
        <a:bodyPr/>
        <a:lstStyle/>
        <a:p>
          <a:endParaRPr lang="ru-RU"/>
        </a:p>
      </dgm:t>
    </dgm:pt>
    <dgm:pt modelId="{56C27A27-B801-4E8B-B7DC-FE26F2C6AAF3}" type="sibTrans" cxnId="{0261E425-5DC4-4364-A63F-86F5F4F31067}">
      <dgm:prSet/>
      <dgm:spPr/>
      <dgm:t>
        <a:bodyPr/>
        <a:lstStyle/>
        <a:p>
          <a:endParaRPr lang="ru-RU"/>
        </a:p>
      </dgm:t>
    </dgm:pt>
    <dgm:pt modelId="{F1EB72CB-E250-4E03-AD66-73B6AAD593A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 О</a:t>
          </a:r>
          <a:endParaRPr lang="ru-RU" b="1" dirty="0">
            <a:solidFill>
              <a:schemeClr val="tx1"/>
            </a:solidFill>
          </a:endParaRPr>
        </a:p>
      </dgm:t>
    </dgm:pt>
    <dgm:pt modelId="{33A82814-C9AD-4CAB-9482-3585F1264E8D}" type="parTrans" cxnId="{0750E17A-EF77-4F7F-9647-4CF33AF1EC75}">
      <dgm:prSet/>
      <dgm:spPr/>
      <dgm:t>
        <a:bodyPr/>
        <a:lstStyle/>
        <a:p>
          <a:endParaRPr lang="ru-RU"/>
        </a:p>
      </dgm:t>
    </dgm:pt>
    <dgm:pt modelId="{2D051A9D-5489-4672-8E3A-467BFFAC5743}" type="sibTrans" cxnId="{0750E17A-EF77-4F7F-9647-4CF33AF1EC75}">
      <dgm:prSet/>
      <dgm:spPr/>
      <dgm:t>
        <a:bodyPr/>
        <a:lstStyle/>
        <a:p>
          <a:endParaRPr lang="ru-RU"/>
        </a:p>
      </dgm:t>
    </dgm:pt>
    <dgm:pt modelId="{63EF3198-282B-4DDD-B7E2-12DFC66FE0C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 О</a:t>
          </a:r>
          <a:endParaRPr lang="ru-RU" b="1" dirty="0">
            <a:solidFill>
              <a:schemeClr val="tx1"/>
            </a:solidFill>
          </a:endParaRPr>
        </a:p>
      </dgm:t>
    </dgm:pt>
    <dgm:pt modelId="{4DE31ACC-01B4-4659-A233-A9596F695188}" type="parTrans" cxnId="{522EF4B6-2401-4D82-84B7-C0BBB5DCD980}">
      <dgm:prSet/>
      <dgm:spPr/>
      <dgm:t>
        <a:bodyPr/>
        <a:lstStyle/>
        <a:p>
          <a:endParaRPr lang="ru-RU"/>
        </a:p>
      </dgm:t>
    </dgm:pt>
    <dgm:pt modelId="{5121C6FD-49A4-4F06-B6D1-9AC884822CC9}" type="sibTrans" cxnId="{522EF4B6-2401-4D82-84B7-C0BBB5DCD980}">
      <dgm:prSet/>
      <dgm:spPr/>
      <dgm:t>
        <a:bodyPr/>
        <a:lstStyle/>
        <a:p>
          <a:endParaRPr lang="ru-RU"/>
        </a:p>
      </dgm:t>
    </dgm:pt>
    <dgm:pt modelId="{DC539A05-1BBA-4CC1-AB44-0312FD80E0A6}" type="pres">
      <dgm:prSet presAssocID="{5B995CD9-834A-4703-B4A8-8E8E3654C5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01B509-401D-4218-98F8-ED7174EFA385}" type="pres">
      <dgm:prSet presAssocID="{B1F7DEC9-378C-40B8-AD97-D4C9DC8D933A}" presName="node" presStyleLbl="node1" presStyleIdx="0" presStyleCnt="7" custLinFactNeighborX="13049" custLinFactNeighborY="-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0C930-FC40-4DD6-ACAC-76906BADF84F}" type="pres">
      <dgm:prSet presAssocID="{BFC8C02A-D992-4E03-84D0-6A5F67E52F57}" presName="sibTrans" presStyleCnt="0"/>
      <dgm:spPr/>
    </dgm:pt>
    <dgm:pt modelId="{4D6EF6EB-487D-46DF-9F46-8EB3FB925D3C}" type="pres">
      <dgm:prSet presAssocID="{92462B2D-B1FF-44B2-9177-304D380EC8F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47AE3-646B-4D8A-BB40-0994897B65D7}" type="pres">
      <dgm:prSet presAssocID="{065D8D5D-A210-41DC-B983-AA9AD79FF1F3}" presName="sibTrans" presStyleCnt="0"/>
      <dgm:spPr/>
    </dgm:pt>
    <dgm:pt modelId="{D1AC1200-3799-4969-B90D-A4FC90749B9B}" type="pres">
      <dgm:prSet presAssocID="{4DE9F335-3660-4D85-BDDB-236891AC2C45}" presName="node" presStyleLbl="node1" presStyleIdx="2" presStyleCnt="7" custLinFactNeighborX="-21761" custLinFactNeighborY="-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77B84-38F9-45D8-BA89-C15117F4D562}" type="pres">
      <dgm:prSet presAssocID="{C214B8E9-C6FB-436A-A457-FC82EAFA4469}" presName="sibTrans" presStyleCnt="0"/>
      <dgm:spPr/>
    </dgm:pt>
    <dgm:pt modelId="{3F3FE6C7-A759-4EEC-8477-69949B2A5E3A}" type="pres">
      <dgm:prSet presAssocID="{F6F5BD78-C75B-4600-B8AF-47B22E556026}" presName="node" presStyleLbl="node1" presStyleIdx="3" presStyleCnt="7" custLinFactNeighborX="-35736" custLinFactNeighborY="-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3A79B-EE63-43CC-B086-9297AC88D1FE}" type="pres">
      <dgm:prSet presAssocID="{DC0AC6BD-0810-4A73-92B1-EB80037DC703}" presName="sibTrans" presStyleCnt="0"/>
      <dgm:spPr/>
    </dgm:pt>
    <dgm:pt modelId="{2753898F-2DA8-47E5-9110-D29D0FC7ADF9}" type="pres">
      <dgm:prSet presAssocID="{B228F3B2-991C-4119-9DF1-FDF337FED77C}" presName="node" presStyleLbl="node1" presStyleIdx="4" presStyleCnt="7" custLinFactNeighborX="-49712" custLinFactNeighborY="-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D7CB7-C17B-480A-8860-DFEAC1498C7E}" type="pres">
      <dgm:prSet presAssocID="{56C27A27-B801-4E8B-B7DC-FE26F2C6AAF3}" presName="sibTrans" presStyleCnt="0"/>
      <dgm:spPr/>
    </dgm:pt>
    <dgm:pt modelId="{EF128A81-D4E9-4DD4-81E2-499A6C1CA609}" type="pres">
      <dgm:prSet presAssocID="{F1EB72CB-E250-4E03-AD66-73B6AAD593AF}" presName="node" presStyleLbl="node1" presStyleIdx="5" presStyleCnt="7" custLinFactNeighborX="-63687" custLinFactNeighborY="-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D16CE-1814-40AE-AA2F-59108403F709}" type="pres">
      <dgm:prSet presAssocID="{2D051A9D-5489-4672-8E3A-467BFFAC5743}" presName="sibTrans" presStyleCnt="0"/>
      <dgm:spPr/>
    </dgm:pt>
    <dgm:pt modelId="{5674C2A6-52D1-44F1-8373-3BA483C83B6E}" type="pres">
      <dgm:prSet presAssocID="{63EF3198-282B-4DDD-B7E2-12DFC66FE0C9}" presName="node" presStyleLbl="node1" presStyleIdx="6" presStyleCnt="7" custLinFactNeighborX="-77662" custLinFactNeighborY="-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4E1A7D-B3B2-4D45-85C9-86682EA553DD}" type="presOf" srcId="{63EF3198-282B-4DDD-B7E2-12DFC66FE0C9}" destId="{5674C2A6-52D1-44F1-8373-3BA483C83B6E}" srcOrd="0" destOrd="0" presId="urn:microsoft.com/office/officeart/2005/8/layout/default#10"/>
    <dgm:cxn modelId="{846C9B7A-70D0-4E56-A5F1-CE64DBBE3A8F}" srcId="{5B995CD9-834A-4703-B4A8-8E8E3654C519}" destId="{B1F7DEC9-378C-40B8-AD97-D4C9DC8D933A}" srcOrd="0" destOrd="0" parTransId="{54E70781-7335-436D-8E80-9B80F857E039}" sibTransId="{BFC8C02A-D992-4E03-84D0-6A5F67E52F57}"/>
    <dgm:cxn modelId="{23263340-6D05-402E-B623-94862A0D9DDB}" type="presOf" srcId="{B228F3B2-991C-4119-9DF1-FDF337FED77C}" destId="{2753898F-2DA8-47E5-9110-D29D0FC7ADF9}" srcOrd="0" destOrd="0" presId="urn:microsoft.com/office/officeart/2005/8/layout/default#10"/>
    <dgm:cxn modelId="{2B2F5B59-EA44-409D-A4BD-CC016727767F}" type="presOf" srcId="{4DE9F335-3660-4D85-BDDB-236891AC2C45}" destId="{D1AC1200-3799-4969-B90D-A4FC90749B9B}" srcOrd="0" destOrd="0" presId="urn:microsoft.com/office/officeart/2005/8/layout/default#10"/>
    <dgm:cxn modelId="{11CF4FAB-3D32-4148-98BC-431A8B8107FA}" srcId="{5B995CD9-834A-4703-B4A8-8E8E3654C519}" destId="{4DE9F335-3660-4D85-BDDB-236891AC2C45}" srcOrd="2" destOrd="0" parTransId="{A260B485-28BC-4830-BDC4-308B1403A4D9}" sibTransId="{C214B8E9-C6FB-436A-A457-FC82EAFA4469}"/>
    <dgm:cxn modelId="{7C6A86A5-7FD2-480D-A173-A6C962690C46}" type="presOf" srcId="{F1EB72CB-E250-4E03-AD66-73B6AAD593AF}" destId="{EF128A81-D4E9-4DD4-81E2-499A6C1CA609}" srcOrd="0" destOrd="0" presId="urn:microsoft.com/office/officeart/2005/8/layout/default#10"/>
    <dgm:cxn modelId="{0750E17A-EF77-4F7F-9647-4CF33AF1EC75}" srcId="{5B995CD9-834A-4703-B4A8-8E8E3654C519}" destId="{F1EB72CB-E250-4E03-AD66-73B6AAD593AF}" srcOrd="5" destOrd="0" parTransId="{33A82814-C9AD-4CAB-9482-3585F1264E8D}" sibTransId="{2D051A9D-5489-4672-8E3A-467BFFAC5743}"/>
    <dgm:cxn modelId="{649DD0E1-5A80-4849-BA0C-CFA7BC689616}" type="presOf" srcId="{F6F5BD78-C75B-4600-B8AF-47B22E556026}" destId="{3F3FE6C7-A759-4EEC-8477-69949B2A5E3A}" srcOrd="0" destOrd="0" presId="urn:microsoft.com/office/officeart/2005/8/layout/default#10"/>
    <dgm:cxn modelId="{549668B6-693B-455D-8F21-E6E3D4890EDD}" type="presOf" srcId="{5B995CD9-834A-4703-B4A8-8E8E3654C519}" destId="{DC539A05-1BBA-4CC1-AB44-0312FD80E0A6}" srcOrd="0" destOrd="0" presId="urn:microsoft.com/office/officeart/2005/8/layout/default#10"/>
    <dgm:cxn modelId="{806C1D50-A16C-49B0-BEF6-08196E853739}" type="presOf" srcId="{92462B2D-B1FF-44B2-9177-304D380EC8F2}" destId="{4D6EF6EB-487D-46DF-9F46-8EB3FB925D3C}" srcOrd="0" destOrd="0" presId="urn:microsoft.com/office/officeart/2005/8/layout/default#10"/>
    <dgm:cxn modelId="{27DCD53F-1800-4EB0-9DD0-54E270C05D19}" srcId="{5B995CD9-834A-4703-B4A8-8E8E3654C519}" destId="{F6F5BD78-C75B-4600-B8AF-47B22E556026}" srcOrd="3" destOrd="0" parTransId="{0C3D98E5-3384-450A-AE3E-07F03860B914}" sibTransId="{DC0AC6BD-0810-4A73-92B1-EB80037DC703}"/>
    <dgm:cxn modelId="{8ED1E614-2451-4295-B15A-92D4A2D00AAE}" srcId="{5B995CD9-834A-4703-B4A8-8E8E3654C519}" destId="{92462B2D-B1FF-44B2-9177-304D380EC8F2}" srcOrd="1" destOrd="0" parTransId="{60035FEA-17E6-4B3D-8838-ED7FC78FFDFA}" sibTransId="{065D8D5D-A210-41DC-B983-AA9AD79FF1F3}"/>
    <dgm:cxn modelId="{522EF4B6-2401-4D82-84B7-C0BBB5DCD980}" srcId="{5B995CD9-834A-4703-B4A8-8E8E3654C519}" destId="{63EF3198-282B-4DDD-B7E2-12DFC66FE0C9}" srcOrd="6" destOrd="0" parTransId="{4DE31ACC-01B4-4659-A233-A9596F695188}" sibTransId="{5121C6FD-49A4-4F06-B6D1-9AC884822CC9}"/>
    <dgm:cxn modelId="{0261E425-5DC4-4364-A63F-86F5F4F31067}" srcId="{5B995CD9-834A-4703-B4A8-8E8E3654C519}" destId="{B228F3B2-991C-4119-9DF1-FDF337FED77C}" srcOrd="4" destOrd="0" parTransId="{47FD7E4D-4278-408C-9A1D-30CCF3A27CF7}" sibTransId="{56C27A27-B801-4E8B-B7DC-FE26F2C6AAF3}"/>
    <dgm:cxn modelId="{D71378A0-4C99-486E-9211-2A9C5FCA6E03}" type="presOf" srcId="{B1F7DEC9-378C-40B8-AD97-D4C9DC8D933A}" destId="{2C01B509-401D-4218-98F8-ED7174EFA385}" srcOrd="0" destOrd="0" presId="urn:microsoft.com/office/officeart/2005/8/layout/default#10"/>
    <dgm:cxn modelId="{A294E4EA-6DB1-47B8-8E5E-EF29B54928D0}" type="presParOf" srcId="{DC539A05-1BBA-4CC1-AB44-0312FD80E0A6}" destId="{2C01B509-401D-4218-98F8-ED7174EFA385}" srcOrd="0" destOrd="0" presId="urn:microsoft.com/office/officeart/2005/8/layout/default#10"/>
    <dgm:cxn modelId="{C97034AC-656C-42CD-A628-DF63ACB6320B}" type="presParOf" srcId="{DC539A05-1BBA-4CC1-AB44-0312FD80E0A6}" destId="{A3A0C930-FC40-4DD6-ACAC-76906BADF84F}" srcOrd="1" destOrd="0" presId="urn:microsoft.com/office/officeart/2005/8/layout/default#10"/>
    <dgm:cxn modelId="{6107CD1E-B7CF-4802-A30E-D612C5778B6C}" type="presParOf" srcId="{DC539A05-1BBA-4CC1-AB44-0312FD80E0A6}" destId="{4D6EF6EB-487D-46DF-9F46-8EB3FB925D3C}" srcOrd="2" destOrd="0" presId="urn:microsoft.com/office/officeart/2005/8/layout/default#10"/>
    <dgm:cxn modelId="{28E9C790-3779-4B46-A5E8-3E4744411184}" type="presParOf" srcId="{DC539A05-1BBA-4CC1-AB44-0312FD80E0A6}" destId="{4C347AE3-646B-4D8A-BB40-0994897B65D7}" srcOrd="3" destOrd="0" presId="urn:microsoft.com/office/officeart/2005/8/layout/default#10"/>
    <dgm:cxn modelId="{631EA7C0-0C7D-4F20-B5A6-3D0875036B3E}" type="presParOf" srcId="{DC539A05-1BBA-4CC1-AB44-0312FD80E0A6}" destId="{D1AC1200-3799-4969-B90D-A4FC90749B9B}" srcOrd="4" destOrd="0" presId="urn:microsoft.com/office/officeart/2005/8/layout/default#10"/>
    <dgm:cxn modelId="{FF8B667A-25A5-40B5-BE7A-CCC7DB3C9A43}" type="presParOf" srcId="{DC539A05-1BBA-4CC1-AB44-0312FD80E0A6}" destId="{CC777B84-38F9-45D8-BA89-C15117F4D562}" srcOrd="5" destOrd="0" presId="urn:microsoft.com/office/officeart/2005/8/layout/default#10"/>
    <dgm:cxn modelId="{362971D9-6EB5-4088-BA1B-43D377F88032}" type="presParOf" srcId="{DC539A05-1BBA-4CC1-AB44-0312FD80E0A6}" destId="{3F3FE6C7-A759-4EEC-8477-69949B2A5E3A}" srcOrd="6" destOrd="0" presId="urn:microsoft.com/office/officeart/2005/8/layout/default#10"/>
    <dgm:cxn modelId="{B6787DE3-6C00-4BAA-B62F-499C20D39DA5}" type="presParOf" srcId="{DC539A05-1BBA-4CC1-AB44-0312FD80E0A6}" destId="{A1F3A79B-EE63-43CC-B086-9297AC88D1FE}" srcOrd="7" destOrd="0" presId="urn:microsoft.com/office/officeart/2005/8/layout/default#10"/>
    <dgm:cxn modelId="{DB0BDEF9-7FD2-4BD5-8362-ED622BB64298}" type="presParOf" srcId="{DC539A05-1BBA-4CC1-AB44-0312FD80E0A6}" destId="{2753898F-2DA8-47E5-9110-D29D0FC7ADF9}" srcOrd="8" destOrd="0" presId="urn:microsoft.com/office/officeart/2005/8/layout/default#10"/>
    <dgm:cxn modelId="{411556ED-1E29-414D-A8DA-1C36EF54B327}" type="presParOf" srcId="{DC539A05-1BBA-4CC1-AB44-0312FD80E0A6}" destId="{93DD7CB7-C17B-480A-8860-DFEAC1498C7E}" srcOrd="9" destOrd="0" presId="urn:microsoft.com/office/officeart/2005/8/layout/default#10"/>
    <dgm:cxn modelId="{C851E4C2-A54B-4B65-BCAB-16C5A8DEECDF}" type="presParOf" srcId="{DC539A05-1BBA-4CC1-AB44-0312FD80E0A6}" destId="{EF128A81-D4E9-4DD4-81E2-499A6C1CA609}" srcOrd="10" destOrd="0" presId="urn:microsoft.com/office/officeart/2005/8/layout/default#10"/>
    <dgm:cxn modelId="{230F7A19-1059-4CEE-A312-20128A60718F}" type="presParOf" srcId="{DC539A05-1BBA-4CC1-AB44-0312FD80E0A6}" destId="{42FD16CE-1814-40AE-AA2F-59108403F709}" srcOrd="11" destOrd="0" presId="urn:microsoft.com/office/officeart/2005/8/layout/default#10"/>
    <dgm:cxn modelId="{2B0E6ED4-C8EE-4DD2-817D-5937608471E2}" type="presParOf" srcId="{DC539A05-1BBA-4CC1-AB44-0312FD80E0A6}" destId="{5674C2A6-52D1-44F1-8373-3BA483C83B6E}" srcOrd="12" destOrd="0" presId="urn:microsoft.com/office/officeart/2005/8/layout/default#10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1C07E-2AD8-48BD-BF52-2B2BB1A3E411}">
      <dsp:nvSpPr>
        <dsp:cNvPr id="0" name=""/>
        <dsp:cNvSpPr/>
      </dsp:nvSpPr>
      <dsp:spPr>
        <a:xfrm>
          <a:off x="0" y="1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5+5=</a:t>
          </a:r>
          <a:endParaRPr lang="ru-RU" sz="3100" kern="1200" dirty="0"/>
        </a:p>
      </dsp:txBody>
      <dsp:txXfrm>
        <a:off x="0" y="1"/>
        <a:ext cx="1320035" cy="792021"/>
      </dsp:txXfrm>
    </dsp:sp>
    <dsp:sp modelId="{13E6A07B-1B75-4685-9891-2C39AB60B97F}">
      <dsp:nvSpPr>
        <dsp:cNvPr id="0" name=""/>
        <dsp:cNvSpPr/>
      </dsp:nvSpPr>
      <dsp:spPr>
        <a:xfrm>
          <a:off x="1368146" y="1"/>
          <a:ext cx="636204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C00000"/>
              </a:solidFill>
            </a:rPr>
            <a:t>10</a:t>
          </a:r>
          <a:endParaRPr lang="ru-RU" sz="3100" b="1" kern="1200" dirty="0">
            <a:solidFill>
              <a:srgbClr val="C00000"/>
            </a:solidFill>
          </a:endParaRPr>
        </a:p>
      </dsp:txBody>
      <dsp:txXfrm>
        <a:off x="1368146" y="1"/>
        <a:ext cx="636204" cy="792021"/>
      </dsp:txXfrm>
    </dsp:sp>
    <dsp:sp modelId="{EB7E9C27-AFC7-4124-B507-4612A3AC4370}">
      <dsp:nvSpPr>
        <dsp:cNvPr id="0" name=""/>
        <dsp:cNvSpPr/>
      </dsp:nvSpPr>
      <dsp:spPr>
        <a:xfrm>
          <a:off x="2940454" y="33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5·2=</a:t>
          </a:r>
          <a:endParaRPr lang="ru-RU" sz="3100" kern="1200" dirty="0"/>
        </a:p>
      </dsp:txBody>
      <dsp:txXfrm>
        <a:off x="2940454" y="33"/>
        <a:ext cx="1320035" cy="792021"/>
      </dsp:txXfrm>
    </dsp:sp>
    <dsp:sp modelId="{774CD7F5-9234-412A-8338-DD4F19158979}">
      <dsp:nvSpPr>
        <dsp:cNvPr id="0" name=""/>
        <dsp:cNvSpPr/>
      </dsp:nvSpPr>
      <dsp:spPr>
        <a:xfrm>
          <a:off x="4392625" y="1"/>
          <a:ext cx="719947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C00000"/>
              </a:solidFill>
            </a:rPr>
            <a:t>10</a:t>
          </a:r>
          <a:endParaRPr lang="ru-RU" sz="3100" b="1" kern="1200" dirty="0">
            <a:solidFill>
              <a:srgbClr val="C00000"/>
            </a:solidFill>
          </a:endParaRPr>
        </a:p>
      </dsp:txBody>
      <dsp:txXfrm>
        <a:off x="4392625" y="1"/>
        <a:ext cx="719947" cy="7920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1C07E-2AD8-48BD-BF52-2B2BB1A3E411}">
      <dsp:nvSpPr>
        <dsp:cNvPr id="0" name=""/>
        <dsp:cNvSpPr/>
      </dsp:nvSpPr>
      <dsp:spPr>
        <a:xfrm>
          <a:off x="0" y="1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4+4=</a:t>
          </a:r>
          <a:endParaRPr lang="ru-RU" sz="3600" kern="1200" dirty="0"/>
        </a:p>
      </dsp:txBody>
      <dsp:txXfrm>
        <a:off x="0" y="1"/>
        <a:ext cx="1320035" cy="792021"/>
      </dsp:txXfrm>
    </dsp:sp>
    <dsp:sp modelId="{13E6A07B-1B75-4685-9891-2C39AB60B97F}">
      <dsp:nvSpPr>
        <dsp:cNvPr id="0" name=""/>
        <dsp:cNvSpPr/>
      </dsp:nvSpPr>
      <dsp:spPr>
        <a:xfrm>
          <a:off x="1368146" y="1"/>
          <a:ext cx="636204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8</a:t>
          </a:r>
          <a:endParaRPr lang="ru-RU" sz="3600" b="1" kern="1200" dirty="0">
            <a:solidFill>
              <a:srgbClr val="C00000"/>
            </a:solidFill>
          </a:endParaRPr>
        </a:p>
      </dsp:txBody>
      <dsp:txXfrm>
        <a:off x="1368146" y="1"/>
        <a:ext cx="636204" cy="792021"/>
      </dsp:txXfrm>
    </dsp:sp>
    <dsp:sp modelId="{EB7E9C27-AFC7-4124-B507-4612A3AC4370}">
      <dsp:nvSpPr>
        <dsp:cNvPr id="0" name=""/>
        <dsp:cNvSpPr/>
      </dsp:nvSpPr>
      <dsp:spPr>
        <a:xfrm>
          <a:off x="2940454" y="33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4·2=</a:t>
          </a:r>
          <a:endParaRPr lang="ru-RU" sz="3600" kern="1200" dirty="0"/>
        </a:p>
      </dsp:txBody>
      <dsp:txXfrm>
        <a:off x="2940454" y="33"/>
        <a:ext cx="1320035" cy="792021"/>
      </dsp:txXfrm>
    </dsp:sp>
    <dsp:sp modelId="{774CD7F5-9234-412A-8338-DD4F19158979}">
      <dsp:nvSpPr>
        <dsp:cNvPr id="0" name=""/>
        <dsp:cNvSpPr/>
      </dsp:nvSpPr>
      <dsp:spPr>
        <a:xfrm>
          <a:off x="4392625" y="1"/>
          <a:ext cx="719947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C00000"/>
              </a:solidFill>
            </a:rPr>
            <a:t>8</a:t>
          </a:r>
          <a:endParaRPr lang="ru-RU" sz="3600" b="1" kern="1200" dirty="0">
            <a:solidFill>
              <a:srgbClr val="C00000"/>
            </a:solidFill>
          </a:endParaRPr>
        </a:p>
      </dsp:txBody>
      <dsp:txXfrm>
        <a:off x="4392625" y="1"/>
        <a:ext cx="719947" cy="792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1C07E-2AD8-48BD-BF52-2B2BB1A3E411}">
      <dsp:nvSpPr>
        <dsp:cNvPr id="0" name=""/>
        <dsp:cNvSpPr/>
      </dsp:nvSpPr>
      <dsp:spPr>
        <a:xfrm>
          <a:off x="0" y="1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45-15=</a:t>
          </a:r>
          <a:endParaRPr lang="ru-RU" sz="2800" kern="1200" dirty="0"/>
        </a:p>
      </dsp:txBody>
      <dsp:txXfrm>
        <a:off x="0" y="1"/>
        <a:ext cx="1320035" cy="792021"/>
      </dsp:txXfrm>
    </dsp:sp>
    <dsp:sp modelId="{13E6A07B-1B75-4685-9891-2C39AB60B97F}">
      <dsp:nvSpPr>
        <dsp:cNvPr id="0" name=""/>
        <dsp:cNvSpPr/>
      </dsp:nvSpPr>
      <dsp:spPr>
        <a:xfrm>
          <a:off x="1368146" y="1"/>
          <a:ext cx="636204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30</a:t>
          </a:r>
          <a:endParaRPr lang="ru-RU" sz="2800" b="1" kern="1200" dirty="0">
            <a:solidFill>
              <a:srgbClr val="C00000"/>
            </a:solidFill>
          </a:endParaRPr>
        </a:p>
      </dsp:txBody>
      <dsp:txXfrm>
        <a:off x="1368146" y="1"/>
        <a:ext cx="636204" cy="792021"/>
      </dsp:txXfrm>
    </dsp:sp>
    <dsp:sp modelId="{EB7E9C27-AFC7-4124-B507-4612A3AC4370}">
      <dsp:nvSpPr>
        <dsp:cNvPr id="0" name=""/>
        <dsp:cNvSpPr/>
      </dsp:nvSpPr>
      <dsp:spPr>
        <a:xfrm>
          <a:off x="2940454" y="33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30+15=</a:t>
          </a:r>
          <a:endParaRPr lang="ru-RU" sz="2800" kern="1200" dirty="0"/>
        </a:p>
      </dsp:txBody>
      <dsp:txXfrm>
        <a:off x="2940454" y="33"/>
        <a:ext cx="1320035" cy="792021"/>
      </dsp:txXfrm>
    </dsp:sp>
    <dsp:sp modelId="{774CD7F5-9234-412A-8338-DD4F19158979}">
      <dsp:nvSpPr>
        <dsp:cNvPr id="0" name=""/>
        <dsp:cNvSpPr/>
      </dsp:nvSpPr>
      <dsp:spPr>
        <a:xfrm>
          <a:off x="4392625" y="1"/>
          <a:ext cx="719947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45</a:t>
          </a:r>
          <a:endParaRPr lang="ru-RU" sz="2800" b="1" kern="1200" dirty="0">
            <a:solidFill>
              <a:srgbClr val="C00000"/>
            </a:solidFill>
          </a:endParaRPr>
        </a:p>
      </dsp:txBody>
      <dsp:txXfrm>
        <a:off x="4392625" y="1"/>
        <a:ext cx="719947" cy="7920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1C07E-2AD8-48BD-BF52-2B2BB1A3E411}">
      <dsp:nvSpPr>
        <dsp:cNvPr id="0" name=""/>
        <dsp:cNvSpPr/>
      </dsp:nvSpPr>
      <dsp:spPr>
        <a:xfrm>
          <a:off x="0" y="1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0·99=</a:t>
          </a:r>
          <a:endParaRPr lang="ru-RU" sz="3300" kern="1200" dirty="0"/>
        </a:p>
      </dsp:txBody>
      <dsp:txXfrm>
        <a:off x="0" y="1"/>
        <a:ext cx="1320035" cy="792021"/>
      </dsp:txXfrm>
    </dsp:sp>
    <dsp:sp modelId="{13E6A07B-1B75-4685-9891-2C39AB60B97F}">
      <dsp:nvSpPr>
        <dsp:cNvPr id="0" name=""/>
        <dsp:cNvSpPr/>
      </dsp:nvSpPr>
      <dsp:spPr>
        <a:xfrm>
          <a:off x="1368146" y="1"/>
          <a:ext cx="636204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C00000"/>
              </a:solidFill>
            </a:rPr>
            <a:t>0</a:t>
          </a:r>
          <a:endParaRPr lang="ru-RU" sz="3300" b="1" kern="1200" dirty="0">
            <a:solidFill>
              <a:srgbClr val="C00000"/>
            </a:solidFill>
          </a:endParaRPr>
        </a:p>
      </dsp:txBody>
      <dsp:txXfrm>
        <a:off x="1368146" y="1"/>
        <a:ext cx="636204" cy="792021"/>
      </dsp:txXfrm>
    </dsp:sp>
    <dsp:sp modelId="{EB7E9C27-AFC7-4124-B507-4612A3AC4370}">
      <dsp:nvSpPr>
        <dsp:cNvPr id="0" name=""/>
        <dsp:cNvSpPr/>
      </dsp:nvSpPr>
      <dsp:spPr>
        <a:xfrm>
          <a:off x="2940454" y="33"/>
          <a:ext cx="1320035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18+0=</a:t>
          </a:r>
          <a:endParaRPr lang="ru-RU" sz="3300" kern="1200" dirty="0"/>
        </a:p>
      </dsp:txBody>
      <dsp:txXfrm>
        <a:off x="2940454" y="33"/>
        <a:ext cx="1320035" cy="792021"/>
      </dsp:txXfrm>
    </dsp:sp>
    <dsp:sp modelId="{774CD7F5-9234-412A-8338-DD4F19158979}">
      <dsp:nvSpPr>
        <dsp:cNvPr id="0" name=""/>
        <dsp:cNvSpPr/>
      </dsp:nvSpPr>
      <dsp:spPr>
        <a:xfrm>
          <a:off x="4392625" y="1"/>
          <a:ext cx="719947" cy="7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C00000"/>
              </a:solidFill>
            </a:rPr>
            <a:t>18</a:t>
          </a:r>
          <a:endParaRPr lang="ru-RU" sz="3300" b="1" kern="1200" dirty="0">
            <a:solidFill>
              <a:srgbClr val="C00000"/>
            </a:solidFill>
          </a:endParaRPr>
        </a:p>
      </dsp:txBody>
      <dsp:txXfrm>
        <a:off x="4392625" y="1"/>
        <a:ext cx="719947" cy="7920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8DC1D-7D43-45F7-9712-3186F63386B8}">
      <dsp:nvSpPr>
        <dsp:cNvPr id="0" name=""/>
        <dsp:cNvSpPr/>
      </dsp:nvSpPr>
      <dsp:spPr>
        <a:xfrm>
          <a:off x="0" y="0"/>
          <a:ext cx="9144000" cy="2046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</a:rPr>
            <a:t>Космическая задача.</a:t>
          </a:r>
        </a:p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 первый день космонавты сфотографировали 19 спутников планеты Уран, а во второй день – оставшиеся 8 спутников. Сколько всего спутников у этой гигантской планеты?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99905" y="99905"/>
        <a:ext cx="8944190" cy="1846754"/>
      </dsp:txXfrm>
    </dsp:sp>
    <dsp:sp modelId="{0E3060F0-0049-4C07-98A2-5016616EFD31}">
      <dsp:nvSpPr>
        <dsp:cNvPr id="0" name=""/>
        <dsp:cNvSpPr/>
      </dsp:nvSpPr>
      <dsp:spPr>
        <a:xfrm>
          <a:off x="2960095" y="2018480"/>
          <a:ext cx="2835554" cy="682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В 1 день – 19 </a:t>
          </a:r>
          <a:r>
            <a:rPr lang="ru-RU" sz="2800" kern="1200" dirty="0" err="1" smtClean="0">
              <a:solidFill>
                <a:schemeClr val="tx1"/>
              </a:solidFill>
            </a:rPr>
            <a:t>сп</a:t>
          </a:r>
          <a:r>
            <a:rPr lang="ru-RU" sz="2800" kern="1200" dirty="0" smtClean="0">
              <a:solidFill>
                <a:schemeClr val="tx1"/>
              </a:solidFill>
            </a:rPr>
            <a:t>.</a:t>
          </a:r>
        </a:p>
      </dsp:txBody>
      <dsp:txXfrm>
        <a:off x="2993392" y="2051777"/>
        <a:ext cx="2768960" cy="615496"/>
      </dsp:txXfrm>
    </dsp:sp>
    <dsp:sp modelId="{7D7BDA83-18DF-493F-97B3-267E0DFFA4D7}">
      <dsp:nvSpPr>
        <dsp:cNvPr id="0" name=""/>
        <dsp:cNvSpPr/>
      </dsp:nvSpPr>
      <dsp:spPr>
        <a:xfrm>
          <a:off x="2960095" y="2909139"/>
          <a:ext cx="2835554" cy="682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Во 2 день – 8 </a:t>
          </a:r>
          <a:r>
            <a:rPr lang="ru-RU" sz="2800" kern="1200" dirty="0" err="1" smtClean="0">
              <a:solidFill>
                <a:schemeClr val="tx1"/>
              </a:solidFill>
            </a:rPr>
            <a:t>сп</a:t>
          </a:r>
          <a:r>
            <a:rPr lang="ru-RU" sz="2800" kern="1200" dirty="0" smtClean="0">
              <a:solidFill>
                <a:schemeClr val="tx1"/>
              </a:solidFill>
            </a:rPr>
            <a:t>.</a:t>
          </a:r>
        </a:p>
      </dsp:txBody>
      <dsp:txXfrm>
        <a:off x="2993392" y="2942436"/>
        <a:ext cx="2768960" cy="615496"/>
      </dsp:txXfrm>
    </dsp:sp>
    <dsp:sp modelId="{4F1103EE-76FB-433C-9DD8-5A075DFD4C44}">
      <dsp:nvSpPr>
        <dsp:cNvPr id="0" name=""/>
        <dsp:cNvSpPr/>
      </dsp:nvSpPr>
      <dsp:spPr>
        <a:xfrm>
          <a:off x="6660261" y="2202510"/>
          <a:ext cx="1411925" cy="1253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0" kern="1200" dirty="0" smtClean="0">
              <a:solidFill>
                <a:schemeClr val="tx1"/>
              </a:solidFill>
            </a:rPr>
            <a:t>?</a:t>
          </a:r>
        </a:p>
      </dsp:txBody>
      <dsp:txXfrm>
        <a:off x="6721470" y="2263719"/>
        <a:ext cx="1289507" cy="11314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1B509-401D-4218-98F8-ED7174EFA385}">
      <dsp:nvSpPr>
        <dsp:cNvPr id="0" name=""/>
        <dsp:cNvSpPr/>
      </dsp:nvSpPr>
      <dsp:spPr>
        <a:xfrm>
          <a:off x="149209" y="248526"/>
          <a:ext cx="1087679" cy="65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О О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149209" y="248526"/>
        <a:ext cx="1087679" cy="652607"/>
      </dsp:txXfrm>
    </dsp:sp>
    <dsp:sp modelId="{4D6EF6EB-487D-46DF-9F46-8EB3FB925D3C}">
      <dsp:nvSpPr>
        <dsp:cNvPr id="0" name=""/>
        <dsp:cNvSpPr/>
      </dsp:nvSpPr>
      <dsp:spPr>
        <a:xfrm>
          <a:off x="1203725" y="249760"/>
          <a:ext cx="1087679" cy="65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О О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1203725" y="249760"/>
        <a:ext cx="1087679" cy="652607"/>
      </dsp:txXfrm>
    </dsp:sp>
    <dsp:sp modelId="{D1AC1200-3799-4969-B90D-A4FC90749B9B}">
      <dsp:nvSpPr>
        <dsp:cNvPr id="0" name=""/>
        <dsp:cNvSpPr/>
      </dsp:nvSpPr>
      <dsp:spPr>
        <a:xfrm>
          <a:off x="2163482" y="248526"/>
          <a:ext cx="1087679" cy="65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О О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2163482" y="248526"/>
        <a:ext cx="1087679" cy="652607"/>
      </dsp:txXfrm>
    </dsp:sp>
    <dsp:sp modelId="{3F3FE6C7-A759-4EEC-8477-69949B2A5E3A}">
      <dsp:nvSpPr>
        <dsp:cNvPr id="0" name=""/>
        <dsp:cNvSpPr/>
      </dsp:nvSpPr>
      <dsp:spPr>
        <a:xfrm>
          <a:off x="3207927" y="248526"/>
          <a:ext cx="1087679" cy="65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О О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3207927" y="248526"/>
        <a:ext cx="1087679" cy="652607"/>
      </dsp:txXfrm>
    </dsp:sp>
    <dsp:sp modelId="{2753898F-2DA8-47E5-9110-D29D0FC7ADF9}">
      <dsp:nvSpPr>
        <dsp:cNvPr id="0" name=""/>
        <dsp:cNvSpPr/>
      </dsp:nvSpPr>
      <dsp:spPr>
        <a:xfrm>
          <a:off x="4252360" y="248526"/>
          <a:ext cx="1087679" cy="65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О О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4252360" y="248526"/>
        <a:ext cx="1087679" cy="652607"/>
      </dsp:txXfrm>
    </dsp:sp>
    <dsp:sp modelId="{EF128A81-D4E9-4DD4-81E2-499A6C1CA609}">
      <dsp:nvSpPr>
        <dsp:cNvPr id="0" name=""/>
        <dsp:cNvSpPr/>
      </dsp:nvSpPr>
      <dsp:spPr>
        <a:xfrm>
          <a:off x="5296804" y="248526"/>
          <a:ext cx="1087679" cy="65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О О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5296804" y="248526"/>
        <a:ext cx="1087679" cy="652607"/>
      </dsp:txXfrm>
    </dsp:sp>
    <dsp:sp modelId="{5674C2A6-52D1-44F1-8373-3BA483C83B6E}">
      <dsp:nvSpPr>
        <dsp:cNvPr id="0" name=""/>
        <dsp:cNvSpPr/>
      </dsp:nvSpPr>
      <dsp:spPr>
        <a:xfrm>
          <a:off x="6341248" y="248526"/>
          <a:ext cx="1087679" cy="652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</a:rPr>
            <a:t>О О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6341248" y="248526"/>
        <a:ext cx="1087679" cy="652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099F-013E-4EC9-A5DB-1A81916ACD0A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00BD-0716-48CD-BBA8-BDE7E1110E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237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2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Путешествие в космос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69" y="1484784"/>
            <a:ext cx="9169969" cy="540513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211960" y="4974384"/>
            <a:ext cx="4813390" cy="1711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l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Ефремова О.А.,</a:t>
            </a:r>
          </a:p>
          <a:p>
            <a:pPr algn="l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l"/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«Арх-Голицинская СОШ»</a:t>
            </a:r>
          </a:p>
        </p:txBody>
      </p:sp>
    </p:spTree>
    <p:extLst>
      <p:ext uri="{BB962C8B-B14F-4D97-AF65-F5344CB8AC3E}">
        <p14:creationId xmlns:p14="http://schemas.microsoft.com/office/powerpoint/2010/main" val="349306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Летим дальше.</a:t>
            </a:r>
            <a:endParaRPr lang="ru-RU" b="1" dirty="0"/>
          </a:p>
        </p:txBody>
      </p:sp>
      <p:pic>
        <p:nvPicPr>
          <p:cNvPr id="8194" name="Picture 2" descr="C:\Users\1\Desktop\Школа\b9be1be9787990a3ba895fb29471d14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" y="767205"/>
            <a:ext cx="9144000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680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789040"/>
            <a:ext cx="8964488" cy="286633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Солнечной системе 8 планет. Они разделены на группы – по 4 планеты в каждой. Сколько групп планет в Солнечной системе?</a:t>
            </a:r>
            <a:endParaRPr lang="ru-RU" dirty="0"/>
          </a:p>
        </p:txBody>
      </p:sp>
      <p:pic>
        <p:nvPicPr>
          <p:cNvPr id="13316" name="Picture 4" descr="http://im0-tub-ru.yandex.net/i?id=369792039-00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12560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4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mberbook.com.ua/img/planets_of_Solar_sis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4976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Поможем Незнайке справиться с заданиями №1, №2, №3 (стр. 58).</a:t>
            </a:r>
            <a:endParaRPr lang="ru-RU" dirty="0"/>
          </a:p>
        </p:txBody>
      </p:sp>
      <p:pic>
        <p:nvPicPr>
          <p:cNvPr id="14338" name="Picture 2" descr="http://im6-tub-ru.yandex.net/i?id=21255400-4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8840"/>
            <a:ext cx="612068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8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Приземление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50" name="Picture 6" descr="http://news.uvaga.by/world/6129/full_13633459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3960" y="404664"/>
            <a:ext cx="7840488" cy="648072"/>
          </a:xfrm>
        </p:spPr>
        <p:txBody>
          <a:bodyPr>
            <a:noAutofit/>
          </a:bodyPr>
          <a:lstStyle/>
          <a:p>
            <a:r>
              <a:rPr lang="ru-RU" sz="2800" dirty="0" smtClean="0"/>
              <a:t>Чем интересен был этот урок?</a:t>
            </a:r>
            <a:endParaRPr lang="ru-RU" sz="2800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736350" y="1196752"/>
            <a:ext cx="8012114" cy="821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Как называется действие с которым мы сегодня познакомились?</a:t>
            </a:r>
            <a:endParaRPr lang="ru-RU" sz="2800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763960" y="4015914"/>
            <a:ext cx="7984504" cy="834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О каком задании вы расскажете дома?</a:t>
            </a:r>
            <a:endParaRPr lang="ru-RU" sz="2800" dirty="0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763960" y="2348880"/>
            <a:ext cx="5486400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Всё ли было понятно?</a:t>
            </a:r>
            <a:endParaRPr lang="ru-RU" sz="2800" dirty="0"/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752338" y="3153742"/>
            <a:ext cx="7696472" cy="804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/>
              <a:t>Какое задание показалось особенно трудным?</a:t>
            </a:r>
            <a:endParaRPr lang="ru-RU" sz="2800" dirty="0"/>
          </a:p>
        </p:txBody>
      </p:sp>
      <p:pic>
        <p:nvPicPr>
          <p:cNvPr id="12290" name="Picture 2" descr="http://im7-tub-ru.yandex.net/i?id=78317113-2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388843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0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Подготовка к полёту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406"/>
            <a:ext cx="2833252" cy="4525963"/>
          </a:xfrm>
        </p:spPr>
      </p:pic>
      <p:sp>
        <p:nvSpPr>
          <p:cNvPr id="21" name="Объект 13"/>
          <p:cNvSpPr>
            <a:spLocks noGrp="1"/>
          </p:cNvSpPr>
          <p:nvPr>
            <p:ph sz="half" idx="2"/>
          </p:nvPr>
        </p:nvSpPr>
        <p:spPr>
          <a:xfrm>
            <a:off x="2843808" y="1600201"/>
            <a:ext cx="5832648" cy="6046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Решаем примеры: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632839733"/>
              </p:ext>
            </p:extLst>
          </p:nvPr>
        </p:nvGraphicFramePr>
        <p:xfrm>
          <a:off x="2843808" y="2420888"/>
          <a:ext cx="583264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827715173"/>
              </p:ext>
            </p:extLst>
          </p:nvPr>
        </p:nvGraphicFramePr>
        <p:xfrm>
          <a:off x="2843808" y="3356992"/>
          <a:ext cx="583264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4287417936"/>
              </p:ext>
            </p:extLst>
          </p:nvPr>
        </p:nvGraphicFramePr>
        <p:xfrm>
          <a:off x="2843808" y="4293096"/>
          <a:ext cx="583264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907697361"/>
              </p:ext>
            </p:extLst>
          </p:nvPr>
        </p:nvGraphicFramePr>
        <p:xfrm>
          <a:off x="2843808" y="5157192"/>
          <a:ext cx="583264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9" name="TextBox 18"/>
          <p:cNvSpPr txBox="1"/>
          <p:nvPr/>
        </p:nvSpPr>
        <p:spPr>
          <a:xfrm flipH="1">
            <a:off x="2267744" y="611922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Первое испытание пройдено! Ура</a:t>
            </a:r>
            <a:r>
              <a:rPr lang="ru-RU" sz="32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089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3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3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4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5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5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5">
                                            <p:graphicEl>
                                              <a:dgm id="{7AA1C07E-2AD8-48BD-BF52-2B2BB1A3E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5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>
                                            <p:graphicEl>
                                              <a:dgm id="{13E6A07B-1B75-4685-9891-2C39AB60B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5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5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5">
                                            <p:graphicEl>
                                              <a:dgm id="{EB7E9C27-AFC7-4124-B507-4612A3AC43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5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5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5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5">
                                            <p:graphicEl>
                                              <a:dgm id="{774CD7F5-9234-412A-8338-DD4F19158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Graphic spid="17" grpId="0">
        <p:bldSub>
          <a:bldDgm bld="one"/>
        </p:bldSub>
      </p:bldGraphic>
      <p:bldGraphic spid="23" grpId="0">
        <p:bldSub>
          <a:bldDgm bld="one"/>
        </p:bldSub>
      </p:bldGraphic>
      <p:bldGraphic spid="24" grpId="0">
        <p:bldSub>
          <a:bldDgm bld="one"/>
        </p:bldSub>
      </p:bldGraphic>
      <p:bldGraphic spid="25" grpId="0">
        <p:bldSub>
          <a:bldDgm bld="one"/>
        </p:bldSub>
      </p:bldGraphic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Подготовка к полёту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1\Desktop\Школа\11750_html_m12da52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2627784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6106164"/>
              </p:ext>
            </p:extLst>
          </p:nvPr>
        </p:nvGraphicFramePr>
        <p:xfrm>
          <a:off x="0" y="1268760"/>
          <a:ext cx="914400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авая фигурная скобка 11"/>
          <p:cNvSpPr/>
          <p:nvPr/>
        </p:nvSpPr>
        <p:spPr>
          <a:xfrm>
            <a:off x="6098904" y="3458770"/>
            <a:ext cx="360040" cy="12663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 flipH="1">
            <a:off x="2879304" y="4999485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19+8=27 (</a:t>
            </a:r>
            <a:r>
              <a:rPr lang="ru-RU" sz="2400" b="1" dirty="0" err="1" smtClean="0"/>
              <a:t>сп</a:t>
            </a:r>
            <a:r>
              <a:rPr lang="ru-RU" sz="2400" b="1" dirty="0" smtClean="0"/>
              <a:t>.)</a:t>
            </a:r>
          </a:p>
          <a:p>
            <a:r>
              <a:rPr lang="ru-RU" sz="2400" b="1" dirty="0" smtClean="0"/>
              <a:t>Ответ: 27 спутников у планеты Уран.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2267744" y="5980837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Второе испытание пройдено! Ура</a:t>
            </a:r>
            <a:r>
              <a:rPr lang="ru-RU" sz="32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6741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58DC1D-7D43-45F7-9712-3186F633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B358DC1D-7D43-45F7-9712-3186F633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B358DC1D-7D43-45F7-9712-3186F633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B358DC1D-7D43-45F7-9712-3186F6338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B358DC1D-7D43-45F7-9712-3186F6338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3060F0-0049-4C07-98A2-5016616E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0E3060F0-0049-4C07-98A2-5016616E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0E3060F0-0049-4C07-98A2-5016616E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0E3060F0-0049-4C07-98A2-5016616EF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0E3060F0-0049-4C07-98A2-5016616EFD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7BDA83-18DF-493F-97B3-267E0DFFA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7D7BDA83-18DF-493F-97B3-267E0DFFA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graphicEl>
                                              <a:dgm id="{7D7BDA83-18DF-493F-97B3-267E0DFFA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7D7BDA83-18DF-493F-97B3-267E0DFFA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graphicEl>
                                              <a:dgm id="{7D7BDA83-18DF-493F-97B3-267E0DFFA4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1103EE-76FB-433C-9DD8-5A075DFD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4F1103EE-76FB-433C-9DD8-5A075DFD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4F1103EE-76FB-433C-9DD8-5A075DFD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4F1103EE-76FB-433C-9DD8-5A075DFD4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graphicEl>
                                              <a:dgm id="{4F1103EE-76FB-433C-9DD8-5A075DFD4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12" grpId="0" animBg="1"/>
      <p:bldP spid="16" grpId="0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Открываем новые знания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im7-tub-ru.yandex.net/i?id=103837563-05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98314" cy="149817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3200" dirty="0" smtClean="0"/>
              <a:t>	</a:t>
            </a:r>
            <a:r>
              <a:rPr lang="ru-RU" sz="3200" b="1" dirty="0" smtClean="0">
                <a:solidFill>
                  <a:schemeClr val="tx1"/>
                </a:solidFill>
              </a:rPr>
              <a:t>В полёт отправляются 5 космонавтов.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</a:rPr>
              <a:t>аждый из них возьмёт по 1 тетради в клетку и по 1 тетради в линейку.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28400" y="1844824"/>
            <a:ext cx="8621434" cy="1066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	</a:t>
            </a:r>
            <a:r>
              <a:rPr lang="ru-RU" sz="3200" b="1" dirty="0" smtClean="0"/>
              <a:t>Сколько тетрадей возьмёт каждый космонавт?</a:t>
            </a: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8098" y="3041833"/>
            <a:ext cx="8691736" cy="1066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	</a:t>
            </a:r>
            <a:r>
              <a:rPr lang="ru-RU" sz="3200" b="1" dirty="0" smtClean="0"/>
              <a:t>Сколько всего тетрадей у космонавтов?</a:t>
            </a:r>
            <a:endParaRPr lang="ru-RU" sz="3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8098" y="4193108"/>
            <a:ext cx="8768499" cy="1066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	</a:t>
            </a:r>
            <a:r>
              <a:rPr lang="ru-RU" sz="3200" b="1" dirty="0" smtClean="0"/>
              <a:t>Как это записать?</a:t>
            </a:r>
            <a:endParaRPr lang="ru-RU" sz="32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39752" y="5482734"/>
            <a:ext cx="3960440" cy="1066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C00000"/>
                </a:solidFill>
              </a:rPr>
              <a:t>2 · 5 = 10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3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19" y="274638"/>
            <a:ext cx="8675077" cy="185821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ru-RU" sz="3200" dirty="0" smtClean="0"/>
              <a:t>	</a:t>
            </a:r>
            <a:r>
              <a:rPr lang="ru-RU" sz="3200" b="1" dirty="0" smtClean="0">
                <a:solidFill>
                  <a:schemeClr val="tx1"/>
                </a:solidFill>
              </a:rPr>
              <a:t>Космонавты получили 14 тетрадей.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о 2 тетради каждому.</a:t>
            </a:r>
            <a:r>
              <a:rPr lang="ru-RU" sz="3200" b="1" dirty="0">
                <a:solidFill>
                  <a:schemeClr val="tx1"/>
                </a:solidFill>
              </a:rPr>
              <a:t> Посчитайте, сколько космонавтов получили тетради</a:t>
            </a:r>
            <a:r>
              <a:rPr lang="ru-RU" sz="3200" b="1" dirty="0" smtClean="0">
                <a:solidFill>
                  <a:schemeClr val="tx1"/>
                </a:solidFill>
              </a:rPr>
              <a:t>?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7686" y="2369827"/>
            <a:ext cx="8691736" cy="1066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	</a:t>
            </a:r>
            <a:r>
              <a:rPr lang="ru-RU" sz="3200" b="1" dirty="0" smtClean="0"/>
              <a:t>Сколько всего было тетрадей?</a:t>
            </a:r>
            <a:endParaRPr lang="ru-RU" sz="3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8546" y="3717032"/>
            <a:ext cx="8768499" cy="12375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 smtClean="0"/>
              <a:t>	</a:t>
            </a:r>
            <a:r>
              <a:rPr lang="ru-RU" sz="3200" b="1" dirty="0" smtClean="0"/>
              <a:t>По сколько тетрадей получили космонавты?</a:t>
            </a:r>
            <a:endParaRPr lang="ru-RU" sz="32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8696" y="5231693"/>
            <a:ext cx="8818349" cy="10661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/>
              <a:t>	С помощью какого арифметического действия можно это записать?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510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Раздать – разложить - </a:t>
            </a:r>
            <a:r>
              <a:rPr lang="ru-RU" b="1" dirty="0" smtClean="0">
                <a:solidFill>
                  <a:srgbClr val="C00000"/>
                </a:solidFill>
              </a:rPr>
              <a:t>разделить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63815" y="2348880"/>
            <a:ext cx="4752528" cy="1224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9600" b="1" dirty="0">
                <a:solidFill>
                  <a:srgbClr val="C00000"/>
                </a:solidFill>
              </a:rPr>
              <a:t>Д</a:t>
            </a:r>
            <a:r>
              <a:rPr lang="ru-RU" sz="9600" b="1" dirty="0" smtClean="0">
                <a:solidFill>
                  <a:srgbClr val="C00000"/>
                </a:solidFill>
              </a:rPr>
              <a:t>еление</a:t>
            </a:r>
            <a:endParaRPr lang="ru-RU" sz="9600" b="1" dirty="0">
              <a:solidFill>
                <a:srgbClr val="C00000"/>
              </a:solidFill>
            </a:endParaRPr>
          </a:p>
        </p:txBody>
      </p:sp>
      <p:pic>
        <p:nvPicPr>
          <p:cNvPr id="7171" name="Picture 3" descr="C:\Users\1\Desktop\Школа\0_72b7c_f92daf72_L.j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85164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3"/>
          <p:cNvSpPr txBox="1">
            <a:spLocks/>
          </p:cNvSpPr>
          <p:nvPr/>
        </p:nvSpPr>
        <p:spPr>
          <a:xfrm>
            <a:off x="2780184" y="1752601"/>
            <a:ext cx="6336704" cy="820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/>
              <a:t>Как же называется это действие?</a:t>
            </a:r>
            <a:endParaRPr lang="ru-RU" b="1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3282314" y="4005064"/>
            <a:ext cx="5740825" cy="820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ru-RU" b="1" dirty="0" smtClean="0"/>
              <a:t>С помощью какого знака записывают деление?</a:t>
            </a:r>
            <a:endParaRPr lang="ru-RU" b="1" dirty="0"/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3563888" y="5445224"/>
            <a:ext cx="4464496" cy="1202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Знак деления - две точки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5200" b="1" dirty="0">
                <a:solidFill>
                  <a:srgbClr val="C0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2819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Выполним рисунок к задаче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4013748"/>
              </p:ext>
            </p:extLst>
          </p:nvPr>
        </p:nvGraphicFramePr>
        <p:xfrm>
          <a:off x="683568" y="1124744"/>
          <a:ext cx="828092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09600" y="256490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Запишем решение</a:t>
            </a:r>
            <a:endParaRPr lang="ru-RU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43608" y="3429000"/>
            <a:ext cx="7632848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 smtClean="0">
                <a:solidFill>
                  <a:srgbClr val="FF0000"/>
                </a:solidFill>
              </a:rPr>
              <a:t>14 : 2 = 7 (к.)</a:t>
            </a:r>
          </a:p>
          <a:p>
            <a:pPr algn="l"/>
            <a:endParaRPr lang="ru-RU" b="1" dirty="0" smtClean="0">
              <a:solidFill>
                <a:srgbClr val="FF0000"/>
              </a:solidFill>
            </a:endParaRPr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Ответ: 7 космонавтов получили тетради.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77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Физкультминутка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0" y="677720"/>
            <a:ext cx="55081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Космонавты все отважны!</a:t>
            </a:r>
          </a:p>
          <a:p>
            <a:r>
              <a:rPr lang="ru-RU" sz="3200" b="1" dirty="0" smtClean="0"/>
              <a:t>Тренировки – вот что важно:</a:t>
            </a:r>
          </a:p>
          <a:p>
            <a:r>
              <a:rPr lang="ru-RU" sz="3200" b="1" dirty="0" smtClean="0"/>
              <a:t>Руки вверх, руки вниз,</a:t>
            </a:r>
          </a:p>
          <a:p>
            <a:r>
              <a:rPr lang="ru-RU" sz="3200" b="1" dirty="0" smtClean="0"/>
              <a:t>На носочках потянись,</a:t>
            </a:r>
          </a:p>
          <a:p>
            <a:r>
              <a:rPr lang="ru-RU" sz="3200" b="1" dirty="0" smtClean="0"/>
              <a:t>Руки в стороны, пошире,</a:t>
            </a:r>
          </a:p>
          <a:p>
            <a:r>
              <a:rPr lang="ru-RU" sz="3200" b="1" dirty="0" smtClean="0"/>
              <a:t>И присели, три-четыре,</a:t>
            </a:r>
          </a:p>
          <a:p>
            <a:r>
              <a:rPr lang="ru-RU" sz="3200" b="1" dirty="0"/>
              <a:t>Руки вверх, руки вниз,</a:t>
            </a:r>
          </a:p>
          <a:p>
            <a:r>
              <a:rPr lang="ru-RU" sz="3200" b="1" dirty="0"/>
              <a:t>На носочках потянись,</a:t>
            </a:r>
          </a:p>
          <a:p>
            <a:r>
              <a:rPr lang="ru-RU" sz="3200" b="1" dirty="0"/>
              <a:t>Руки в стороны, пошире,</a:t>
            </a:r>
          </a:p>
          <a:p>
            <a:r>
              <a:rPr lang="ru-RU" sz="3200" b="1" dirty="0"/>
              <a:t>И присели, три-четыре,</a:t>
            </a:r>
          </a:p>
          <a:p>
            <a:r>
              <a:rPr lang="ru-RU" sz="3200" b="1" dirty="0" smtClean="0"/>
              <a:t>И на место своё сели – </a:t>
            </a:r>
          </a:p>
          <a:p>
            <a:r>
              <a:rPr lang="ru-RU" sz="3200" b="1" dirty="0" smtClean="0"/>
              <a:t>Снова к звёздам полетели.</a:t>
            </a:r>
          </a:p>
        </p:txBody>
      </p:sp>
      <p:pic>
        <p:nvPicPr>
          <p:cNvPr id="3074" name="Picture 2" descr="C:\Users\1\Desktop\Школа\zaryadka.jp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268760"/>
            <a:ext cx="516468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7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329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Путешествие в космос</vt:lpstr>
      <vt:lpstr>Подготовка к полёту</vt:lpstr>
      <vt:lpstr>Подготовка к полёту</vt:lpstr>
      <vt:lpstr>Открываем новые знания</vt:lpstr>
      <vt:lpstr> В полёт отправляются 5 космонавтов. Каждый из них возьмёт по 1 тетради в клетку и по 1 тетради в линейку.</vt:lpstr>
      <vt:lpstr> Космонавты получили 14 тетрадей. По 2 тетради каждому. Посчитайте, сколько космонавтов получили тетради?</vt:lpstr>
      <vt:lpstr>Раздать – разложить - разделить</vt:lpstr>
      <vt:lpstr>Выполним рисунок к задаче</vt:lpstr>
      <vt:lpstr>Физкультминутка</vt:lpstr>
      <vt:lpstr>Летим дальше.</vt:lpstr>
      <vt:lpstr>В Солнечной системе 8 планет. Они разделены на группы – по 4 планеты в каждой. Сколько групп планет в Солнечной системе?</vt:lpstr>
      <vt:lpstr>Презентация PowerPoint</vt:lpstr>
      <vt:lpstr>Поможем Незнайке справиться с заданиями №1, №2, №3 (стр. 58).</vt:lpstr>
      <vt:lpstr>Приземление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космос</dc:title>
  <dc:creator>1</dc:creator>
  <cp:lastModifiedBy>1</cp:lastModifiedBy>
  <cp:revision>41</cp:revision>
  <dcterms:created xsi:type="dcterms:W3CDTF">2014-03-28T06:21:03Z</dcterms:created>
  <dcterms:modified xsi:type="dcterms:W3CDTF">2015-08-28T17:53:59Z</dcterms:modified>
</cp:coreProperties>
</file>