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1" r:id="rId4"/>
    <p:sldId id="273" r:id="rId5"/>
    <p:sldId id="260" r:id="rId6"/>
    <p:sldId id="269" r:id="rId7"/>
    <p:sldId id="268" r:id="rId8"/>
    <p:sldId id="264" r:id="rId9"/>
    <p:sldId id="270" r:id="rId10"/>
    <p:sldId id="261" r:id="rId11"/>
    <p:sldId id="262" r:id="rId12"/>
    <p:sldId id="27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C1B9"/>
    <a:srgbClr val="E1BD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52D7-7CA7-4DF0-A0F2-B3BFAE5A77D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1A-A864-4DAA-9AE7-ABE1EC97D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52D7-7CA7-4DF0-A0F2-B3BFAE5A77D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1A-A864-4DAA-9AE7-ABE1EC97D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52D7-7CA7-4DF0-A0F2-B3BFAE5A77D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1A-A864-4DAA-9AE7-ABE1EC97D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52D7-7CA7-4DF0-A0F2-B3BFAE5A77D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1A-A864-4DAA-9AE7-ABE1EC97D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52D7-7CA7-4DF0-A0F2-B3BFAE5A77D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1A-A864-4DAA-9AE7-ABE1EC97D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52D7-7CA7-4DF0-A0F2-B3BFAE5A77D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1A-A864-4DAA-9AE7-ABE1EC97D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52D7-7CA7-4DF0-A0F2-B3BFAE5A77D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1A-A864-4DAA-9AE7-ABE1EC97D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52D7-7CA7-4DF0-A0F2-B3BFAE5A77D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1A-A864-4DAA-9AE7-ABE1EC97D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52D7-7CA7-4DF0-A0F2-B3BFAE5A77D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1A-A864-4DAA-9AE7-ABE1EC97D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52D7-7CA7-4DF0-A0F2-B3BFAE5A77D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1A-A864-4DAA-9AE7-ABE1EC97D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D52D7-7CA7-4DF0-A0F2-B3BFAE5A77D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611A-A864-4DAA-9AE7-ABE1EC97D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D52D7-7CA7-4DF0-A0F2-B3BFAE5A77D2}" type="datetimeFigureOut">
              <a:rPr lang="ru-RU" smtClean="0"/>
              <a:pPr/>
              <a:t>17.12.2014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2611A-A864-4DAA-9AE7-ABE1EC97D60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00042"/>
            <a:ext cx="2333628" cy="175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UserXP\Мои документы\LG PC Suite IV\LG-A258\Фото\P10-01-13_16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6" y="142853"/>
            <a:ext cx="8953529" cy="671514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57224" y="2786058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571472" y="357166"/>
            <a:ext cx="8001056" cy="2028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4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Соблюдение мер безопасности </a:t>
            </a:r>
          </a:p>
          <a:p>
            <a:pPr algn="ctr" rtl="0"/>
            <a:r>
              <a:rPr lang="ru-RU" sz="44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при переходе через дорогу в зимнее время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000504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Не стойте  рядом с буксующей машиной! Не пытайтесь ее толкать! Из-под колес могут вылететь куски льда и камни. А главное — машина может неожиданно вырваться из снежного плена и рвануть в любую сторону.</a:t>
            </a:r>
            <a:endParaRPr lang="ru-RU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t="13722" b="12636"/>
          <a:stretch>
            <a:fillRect/>
          </a:stretch>
        </p:blipFill>
        <p:spPr bwMode="auto">
          <a:xfrm>
            <a:off x="4786314" y="928670"/>
            <a:ext cx="4067174" cy="29919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214290"/>
            <a:ext cx="59293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Держитесь подальше от работающей снегоуборочной машины.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2868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Чтобы не упасть на скользкой дороге, ни в  коем случае нельзя бежать через проезжую часть. Можно поскользнуться и упасть прямо под колеса автомобиля.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C:\Documents and Settings\UserXP\Мои документы\LG PC Suite IV\LG-A258\Фото\P10-01-13_16.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321843"/>
            <a:ext cx="4143404" cy="3107553"/>
          </a:xfrm>
          <a:prstGeom prst="rect">
            <a:avLst/>
          </a:prstGeom>
          <a:noFill/>
        </p:spPr>
      </p:pic>
      <p:pic>
        <p:nvPicPr>
          <p:cNvPr id="7170" name="Picture 2" descr="C:\Documents and Settings\UserXP\Мои документы\LG PC Suite IV\LG-A258\Фото\P13-01-13_12.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XP\Мои документы\LG PC Suite IV\LG-A258\Фото\P10-01-13_16.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214282" y="1571612"/>
            <a:ext cx="8715436" cy="3548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8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Запомните:</a:t>
            </a:r>
          </a:p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ваша безопасность зависит от вас!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1"/>
            <a:ext cx="7977230" cy="598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XP\Мои документы\LG PC Suite IV\LG-A258\Фото\P13-01-13_12.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667779" cy="6500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3071810"/>
            <a:ext cx="8286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Главное правило поведения на дороге зимой—     </a:t>
            </a:r>
            <a:r>
              <a:rPr lang="ru-RU" sz="4800" b="1" dirty="0" smtClean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удвоенное внимание и повышенная осторожность!</a:t>
            </a:r>
            <a:endParaRPr lang="ru-RU" sz="60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XP\Мои документы\LG PC Suite IV\LG-A258\Фото\P13-01-13_12.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643314"/>
            <a:ext cx="4286248" cy="321468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82153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Сугробы сужают проезжую часть дороги. Переход через сугробы заметно осложняется. По сути, они становятся еще одной «ловушкой» на дороге. Если машина стоит и она занесена снегом, это тоже «ловушка». Надо быть очень осторожным и прежде, чем выйти из-за сугроба на дорогу, выдвинуться буквально на полкорпуса и просмотреть ее во все стороны.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XP\Мои документы\LG PC Suite IV\LG-A258\Фото\P14-01-13_13.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1" cy="6858001"/>
          </a:xfrm>
          <a:prstGeom prst="rect">
            <a:avLst/>
          </a:prstGeom>
          <a:noFill/>
        </p:spPr>
      </p:pic>
      <p:pic>
        <p:nvPicPr>
          <p:cNvPr id="4" name="Picture 2" descr="C:\Documents and Settings\UserXP\Мои документы\LG PC Suite IV\LG-A258\Фото\P14-01-13_13.24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214554"/>
            <a:ext cx="83582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Поэтому обычное (летнее) безопасное для перехода расстояние до машины нужно увеличить в несколько раз.</a:t>
            </a: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7715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снежный накат или гололед повышается вероятность «юза», заноса автомобиля, и, самое главное — непредсказуемо удлиняется тормозной путь.</a:t>
            </a:r>
            <a:endParaRPr lang="ru-RU" sz="28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6576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XP\Мои документы\LG PC Suite IV\LG-A258\Фото\P13-01-13_12.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792" y="-17844"/>
            <a:ext cx="9167792" cy="68758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71480"/>
            <a:ext cx="49292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На скользкой дороге тормозной путь автомобиля значительно увеличивается.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XP\Мои документы\LG PC Suite IV\LG-A258\Фото\P13-01-13_13.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57166"/>
            <a:ext cx="7858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Безопасное для перехода расстояние до машины нужно увеличить</a:t>
            </a:r>
            <a:r>
              <a:rPr lang="ru-RU" sz="4400" b="1" dirty="0" smtClean="0">
                <a:solidFill>
                  <a:schemeClr val="bg1"/>
                </a:solidFill>
              </a:rPr>
              <a:t>.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1571604" y="3643314"/>
            <a:ext cx="2428892" cy="1785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28794" y="4214818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Не спеши !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876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В короткий световой день при переходе дороги необходимо следить за световыми сигналами светофора и водителей. Яркое солнце тоже помеха, вместе с белым снегом создают эффект бликов, человек ослепляется, и опять нужно быть крайне внимательным.</a:t>
            </a:r>
            <a:endParaRPr lang="ru-RU" sz="2800" b="1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14290"/>
            <a:ext cx="2571768" cy="29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XP\Мои документы\LG PC Suite IV\LG-A258\Фото\P13-01-13_12.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3687901"/>
            <a:ext cx="85011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Узкие зимние дороги, сугробы на обочинах, буксующие и стоящие заснеженные автомобили все это- дополнительные помехи для движения транспорта и людей.</a:t>
            </a:r>
            <a:endParaRPr lang="ru-RU" sz="4000" b="1" dirty="0">
              <a:solidFill>
                <a:srgbClr val="FFFF00"/>
              </a:solidFill>
            </a:endParaRP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14290"/>
            <a:ext cx="2300289" cy="157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287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</cp:lastModifiedBy>
  <cp:revision>33</cp:revision>
  <dcterms:created xsi:type="dcterms:W3CDTF">2013-01-10T13:31:59Z</dcterms:created>
  <dcterms:modified xsi:type="dcterms:W3CDTF">2014-12-17T11:12:02Z</dcterms:modified>
</cp:coreProperties>
</file>