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38FC04-A139-43A2-8E8D-3D476175006F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16BFD7-ED8B-4C46-B8ED-08DB30B6FE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g"/><Relationship Id="rId4" Type="http://schemas.openxmlformats.org/officeDocument/2006/relationships/image" Target="../media/image41.gif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1044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Propisi" panose="02000508030000020003" pitchFamily="2" charset="0"/>
              </a:rPr>
              <a:t>Этика и право в начальной школе</a:t>
            </a:r>
            <a:br>
              <a:rPr lang="ru-RU" b="1" i="1" dirty="0" smtClean="0">
                <a:latin typeface="Propisi" panose="02000508030000020003" pitchFamily="2" charset="0"/>
              </a:rPr>
            </a:br>
            <a:r>
              <a:rPr lang="ru-RU" b="1" i="1" dirty="0" smtClean="0">
                <a:latin typeface="Propisi" panose="02000508030000020003" pitchFamily="2" charset="0"/>
              </a:rPr>
              <a:t>Кружок   </a:t>
            </a:r>
            <a:r>
              <a:rPr lang="ru-RU" sz="4800" i="1" dirty="0" smtClean="0">
                <a:latin typeface="Propisi" panose="02000508030000020003" pitchFamily="2" charset="0"/>
              </a:rPr>
              <a:t> «</a:t>
            </a:r>
            <a:r>
              <a:rPr lang="ru-RU" sz="4800" b="1" i="1" dirty="0" smtClean="0">
                <a:latin typeface="Propisi" panose="02000508030000020003" pitchFamily="2" charset="0"/>
              </a:rPr>
              <a:t>Я и мой мир»</a:t>
            </a:r>
            <a:br>
              <a:rPr lang="ru-RU" sz="4800" b="1" i="1" dirty="0" smtClean="0">
                <a:latin typeface="Propisi" panose="02000508030000020003" pitchFamily="2" charset="0"/>
              </a:rPr>
            </a:br>
            <a:r>
              <a:rPr lang="ru-RU" sz="4800" b="1" i="1" dirty="0" smtClean="0">
                <a:latin typeface="Propisi" panose="02000508030000020003" pitchFamily="2" charset="0"/>
              </a:rPr>
              <a:t>Тема:            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</a:rPr>
              <a:t>Человек и природа.</a:t>
            </a:r>
            <a:br>
              <a:rPr lang="ru-RU" sz="4000" b="1" i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Добро творить-себя веселить.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День добрых дел.</a:t>
            </a:r>
            <a:r>
              <a:rPr lang="ru-RU" sz="4000" b="1" i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b="1" i="1" dirty="0" smtClean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b="1" i="1" dirty="0">
              <a:latin typeface="Propisi" panose="0200050803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653135"/>
            <a:ext cx="5904656" cy="1512169"/>
          </a:xfrm>
        </p:spPr>
        <p:txBody>
          <a:bodyPr>
            <a:normAutofit fontScale="55000" lnSpcReduction="20000"/>
          </a:bodyPr>
          <a:lstStyle/>
          <a:p>
            <a:r>
              <a:rPr lang="ru-RU" sz="4400" i="1" dirty="0" smtClean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Подготовила</a:t>
            </a:r>
          </a:p>
          <a:p>
            <a:r>
              <a:rPr lang="ru-RU" sz="4000" i="1" dirty="0" err="1" smtClean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Цветникова</a:t>
            </a: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 </a:t>
            </a:r>
          </a:p>
          <a:p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Юлия Анатольевна</a:t>
            </a:r>
          </a:p>
          <a:p>
            <a:r>
              <a:rPr lang="ru-RU" sz="4000" i="1" dirty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у</a:t>
            </a:r>
            <a:r>
              <a:rPr lang="ru-RU" sz="4000" i="1" dirty="0" smtClean="0">
                <a:solidFill>
                  <a:schemeClr val="bg1">
                    <a:lumMod val="50000"/>
                  </a:schemeClr>
                </a:solidFill>
                <a:latin typeface="Propisi" panose="02000508030000020003" pitchFamily="2" charset="0"/>
              </a:rPr>
              <a:t>читель начальных классов</a:t>
            </a:r>
          </a:p>
          <a:p>
            <a:endParaRPr lang="ru-RU" sz="4000" i="1" dirty="0" smtClean="0">
              <a:solidFill>
                <a:srgbClr val="0070C0"/>
              </a:solidFill>
              <a:latin typeface="Propisi" panose="02000508030000020003" pitchFamily="2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Propisi" panose="02000508030000020003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13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34"/>
    </mc:Choice>
    <mc:Fallback>
      <p:transition spd="slow" advTm="12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50"/>
                            </p:stCondLst>
                            <p:childTnLst>
                              <p:par>
                                <p:cTn id="23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  <a:t>-общение с природой может принести большую радость, наполнить душу восторгом и удивлением;</a:t>
            </a:r>
            <a:b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  <a:t>-необходимо научиться видеть красоту природы;</a:t>
            </a:r>
            <a:b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  <a:t>-передавать свою радость и общение с природой другим людям</a:t>
            </a:r>
            <a:br>
              <a:rPr lang="ru-RU" sz="3600" b="1" i="1" dirty="0" smtClean="0">
                <a:solidFill>
                  <a:srgbClr val="7030A0"/>
                </a:solidFill>
                <a:latin typeface="Propisi" panose="02000508030000020003" pitchFamily="2" charset="0"/>
              </a:rPr>
            </a:br>
            <a:endParaRPr lang="ru-RU" sz="3600" b="1" i="1" dirty="0">
              <a:solidFill>
                <a:srgbClr val="7030A0"/>
              </a:solidFill>
              <a:latin typeface="Propisi" panose="0200050803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848182"/>
            <a:ext cx="4323184" cy="27710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105">
            <a:off x="5273357" y="2908782"/>
            <a:ext cx="2904223" cy="194326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616">
            <a:off x="604396" y="3281567"/>
            <a:ext cx="2975843" cy="2375086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47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84"/>
    </mc:Choice>
    <mc:Fallback>
      <p:transition spd="slow" advTm="8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5" y="764704"/>
            <a:ext cx="1410618" cy="182251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9047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ИЗБА-ЧИТАЛЬНЯ</a:t>
            </a:r>
            <a:b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Мир –добрый великан</a:t>
            </a:r>
            <a:endParaRPr lang="ru-RU" sz="3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458">
            <a:off x="22086" y="2866989"/>
            <a:ext cx="3096344" cy="701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60">
            <a:off x="6853223" y="669146"/>
            <a:ext cx="1742025" cy="140418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688">
            <a:off x="6139318" y="4528928"/>
            <a:ext cx="2541270" cy="190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" y="4293096"/>
            <a:ext cx="2951212" cy="188690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531">
            <a:off x="3447469" y="1995684"/>
            <a:ext cx="3329445" cy="2444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48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2"/>
    </mc:Choice>
    <mc:Fallback>
      <p:transition spd="slow" advTm="10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Мир-добрый великан,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Внеплановый кудесник.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Он птичий караван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Уводит в поднебесье.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                                                                         Из межпланетной мглы 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                                                                   Он звёздами сияет,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                                                                        Слезинками смолы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                                                                                     Он по стволам стекает,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000" i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Он гонит белый вал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На чёрные каменья,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Он ждёт от нас похвал,</a:t>
            </a:r>
            <a:b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Он жаждет удивленья.</a:t>
            </a:r>
            <a:r>
              <a:rPr lang="ru-RU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2800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005">
            <a:off x="6796914" y="761156"/>
            <a:ext cx="1813560" cy="12954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183">
            <a:off x="1186606" y="2936844"/>
            <a:ext cx="1823508" cy="1367631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485">
            <a:off x="6722289" y="4077072"/>
            <a:ext cx="1608192" cy="216978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239">
            <a:off x="477601" y="836712"/>
            <a:ext cx="2521545" cy="17269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02153"/>
            <a:ext cx="2165249" cy="172813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22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7"/>
    </mc:Choice>
    <mc:Fallback>
      <p:transition spd="slow" advTm="4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22265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</a:t>
            </a:r>
            <a:b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«Аукцион»</a:t>
            </a:r>
            <a:b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Назовите представителей живой природы</a:t>
            </a:r>
            <a:br>
              <a:rPr lang="ru-RU" sz="36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Кто больше ?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927">
            <a:off x="1837815" y="3162382"/>
            <a:ext cx="3892724" cy="2919543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46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7"/>
    </mc:Choice>
    <mc:Fallback>
      <p:transition spd="slow" advTm="4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1723"/>
            <a:ext cx="459308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423"/>
            <a:ext cx="1584176" cy="194421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1644774" cy="227932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22">
            <a:off x="5907162" y="3274805"/>
            <a:ext cx="1984192" cy="19841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796">
            <a:off x="3503047" y="4354133"/>
            <a:ext cx="1596008" cy="233435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633">
            <a:off x="251520" y="5076729"/>
            <a:ext cx="1584490" cy="1584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543">
            <a:off x="1589492" y="4441220"/>
            <a:ext cx="1652256" cy="226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696">
            <a:off x="7497091" y="4701060"/>
            <a:ext cx="1440160" cy="184526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090">
            <a:off x="275283" y="2311333"/>
            <a:ext cx="1564260" cy="223768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46">
            <a:off x="2987824" y="2745952"/>
            <a:ext cx="1450848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3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4"/>
    </mc:Choice>
    <mc:Fallback>
      <p:transition spd="slow" advTm="4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38">
            <a:off x="6282417" y="756977"/>
            <a:ext cx="2330802" cy="15726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8" y="476672"/>
            <a:ext cx="1342995" cy="352401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26335"/>
            <a:ext cx="1897146" cy="252086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717">
            <a:off x="607966" y="1437648"/>
            <a:ext cx="2530364" cy="1835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89040"/>
            <a:ext cx="2039847" cy="256846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68">
            <a:off x="307686" y="4499974"/>
            <a:ext cx="2654255" cy="1770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75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7"/>
    </mc:Choice>
    <mc:Fallback>
      <p:transition spd="slow" advTm="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</a:t>
            </a:r>
            <a:r>
              <a:rPr lang="ru-RU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оНкуРс</a:t>
            </a:r>
            <a:r>
              <a:rPr lang="ru-RU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 </a:t>
            </a:r>
            <a:r>
              <a:rPr lang="ru-RU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РисУнКОв</a:t>
            </a:r>
            <a:r>
              <a:rPr lang="ru-RU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Добрые дела дарить природе</a:t>
            </a:r>
            <a:r>
              <a:rPr lang="ru-RU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454">
            <a:off x="576294" y="4511469"/>
            <a:ext cx="1653540" cy="1295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5" y="1628800"/>
            <a:ext cx="1458259" cy="201548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13">
            <a:off x="6827585" y="3159211"/>
            <a:ext cx="1927860" cy="12954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531">
            <a:off x="4389072" y="4799321"/>
            <a:ext cx="2147253" cy="1533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9471">
            <a:off x="2151900" y="2638343"/>
            <a:ext cx="2529092" cy="165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031">
            <a:off x="4488331" y="2597648"/>
            <a:ext cx="1214517" cy="173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8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26"/>
    </mc:Choice>
    <mc:Fallback>
      <p:transition spd="slow" advTm="6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589" flipH="1">
            <a:off x="384896" y="206336"/>
            <a:ext cx="1284794" cy="12364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7" y="4427004"/>
            <a:ext cx="4022174" cy="230696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904">
            <a:off x="4407572" y="4360155"/>
            <a:ext cx="3657600" cy="182917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065">
            <a:off x="6575076" y="196891"/>
            <a:ext cx="1948817" cy="149909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442">
            <a:off x="379194" y="3265671"/>
            <a:ext cx="1296198" cy="162279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183">
            <a:off x="2538349" y="5466963"/>
            <a:ext cx="1752090" cy="1206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74741"/>
            <a:ext cx="1815852" cy="138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906">
            <a:off x="5004567" y="3757798"/>
            <a:ext cx="1642597" cy="1083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902">
            <a:off x="2385990" y="3164694"/>
            <a:ext cx="1908463" cy="1942747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78" y="2251013"/>
            <a:ext cx="1956368" cy="14672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5" y="1596855"/>
            <a:ext cx="2062819" cy="141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997">
            <a:off x="3075981" y="607574"/>
            <a:ext cx="1994373" cy="149358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175460"/>
            <a:ext cx="1717328" cy="12879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17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7"/>
    </mc:Choice>
    <mc:Fallback>
      <p:transition spd="slow" advTm="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682</TotalTime>
  <Words>35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Этика и право в начальной школе Кружок    «Я и мой мир» Тема:            Человек и природа. Добро творить-себя веселить. День добрых дел. </vt:lpstr>
      <vt:lpstr>-общение с природой может принести большую радость, наполнить душу восторгом и удивлением; -необходимо научиться видеть красоту природы; -передавать свою радость и общение с природой другим людям </vt:lpstr>
      <vt:lpstr>ИЗБА-ЧИТАЛЬНЯ  Мир –добрый великан</vt:lpstr>
      <vt:lpstr>Мир-добрый великан, Внеплановый кудесник. Он птичий караван Уводит в поднебесье.                                                                               Из межпланетной мглы                                                                         Он звёздами сияет,                                                                             Слезинками смолы                                                                                      Он по стволам стекает,  Он гонит белый вал На чёрные каменья, Он ждёт от нас похвал, Он жаждет удивленья. </vt:lpstr>
      <vt:lpstr>Игра «Аукцион» Назовите представителей живой природы Кто больше ?</vt:lpstr>
      <vt:lpstr>Презентация PowerPoint</vt:lpstr>
      <vt:lpstr>Презентация PowerPoint</vt:lpstr>
      <vt:lpstr>КоНкуРс   РисУнКОв Добрые дела дарить природе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38</cp:revision>
  <dcterms:created xsi:type="dcterms:W3CDTF">2015-07-24T21:41:06Z</dcterms:created>
  <dcterms:modified xsi:type="dcterms:W3CDTF">2015-07-29T18:44:13Z</dcterms:modified>
</cp:coreProperties>
</file>