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Игровое занятие «Круг»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Составитель Иванова Людмила Леонидовна</a:t>
            </a:r>
          </a:p>
          <a:p>
            <a:r>
              <a:rPr lang="ru-RU" sz="2400" b="1" i="1" dirty="0" smtClean="0"/>
              <a:t>ГБСКОУ школа №46 «Центр Р и М»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351249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«Круг» наполняется конкретным содержанием в зависимости от задач, этапа групповой работы, индивидуальных особенностей  и личных предпочтений детей </a:t>
            </a:r>
          </a:p>
          <a:p>
            <a:r>
              <a:rPr lang="ru-RU" dirty="0" smtClean="0"/>
              <a:t>При подборе видов деятельности педагог должен эмоционально прочувствовать каждый момент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по организации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491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Педагогическому коллективу «Центра лечебной педагогики»</a:t>
            </a:r>
          </a:p>
          <a:p>
            <a:r>
              <a:rPr lang="ru-RU" dirty="0" smtClean="0"/>
              <a:t>Презентация составлена по книге «Подготовка к школе</a:t>
            </a:r>
            <a:r>
              <a:rPr lang="ru-RU" dirty="0"/>
              <a:t> </a:t>
            </a:r>
            <a:r>
              <a:rPr lang="ru-RU" dirty="0" smtClean="0"/>
              <a:t>детей с нарушениями эмоционально-волевой сферы: от индивидуальных занятий к обучению в классе»</a:t>
            </a:r>
            <a:r>
              <a:rPr lang="ru-RU" dirty="0"/>
              <a:t> детей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огромное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077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Временные</a:t>
            </a:r>
          </a:p>
          <a:p>
            <a:r>
              <a:rPr lang="ru-RU" dirty="0"/>
              <a:t>Э</a:t>
            </a:r>
            <a:r>
              <a:rPr lang="ru-RU" dirty="0" smtClean="0"/>
              <a:t>моциональные</a:t>
            </a:r>
          </a:p>
          <a:p>
            <a:r>
              <a:rPr lang="ru-RU" dirty="0" smtClean="0"/>
              <a:t>Пространственные организации</a:t>
            </a:r>
          </a:p>
          <a:p>
            <a:r>
              <a:rPr lang="ru-RU" dirty="0" smtClean="0"/>
              <a:t>Роли и правила</a:t>
            </a:r>
          </a:p>
          <a:p>
            <a:r>
              <a:rPr lang="ru-RU" dirty="0" smtClean="0"/>
              <a:t>Индивидуальные пути освоения среды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Характеристики «Круга»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01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Круг-ритмически организованное занятие, направленное на привлечение внимания детей друг к другу.</a:t>
            </a:r>
          </a:p>
          <a:p>
            <a:r>
              <a:rPr lang="ru-RU" dirty="0" smtClean="0"/>
              <a:t>Может содержать обсуждение группового дня, расписание на день.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66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Обратить внимание участников друг на друга</a:t>
            </a:r>
          </a:p>
          <a:p>
            <a:r>
              <a:rPr lang="ru-RU" sz="1800" dirty="0" smtClean="0"/>
              <a:t>Сосредоточить внимание участников на общей деятельности</a:t>
            </a:r>
          </a:p>
          <a:p>
            <a:r>
              <a:rPr lang="ru-RU" sz="1800" dirty="0" smtClean="0"/>
              <a:t>Дать некоторый способ действия и создать условия для его воспроизведения каждым участником (эмоциональное заражение, подражание, создания ситуации ожидания, которая «вынуждает» ребёнка проявлять активность)</a:t>
            </a:r>
          </a:p>
          <a:p>
            <a:r>
              <a:rPr lang="ru-RU" sz="1800" dirty="0" smtClean="0"/>
              <a:t>Переживать вместе с другими участниками общее эмоционально насыщенное событие, что позволяет чувствовать себя вместе с другими людьми</a:t>
            </a:r>
          </a:p>
          <a:p>
            <a:r>
              <a:rPr lang="ru-RU" sz="1800" dirty="0" smtClean="0"/>
              <a:t>Перейти от менее структурированных занятий к более структурированным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«Круга»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716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Игры на подражание и эмоциональное заражение</a:t>
            </a:r>
          </a:p>
          <a:p>
            <a:r>
              <a:rPr lang="ru-RU" dirty="0" smtClean="0"/>
              <a:t>Сенсорно-эмоциональные игры</a:t>
            </a:r>
          </a:p>
          <a:p>
            <a:r>
              <a:rPr lang="ru-RU" dirty="0" smtClean="0"/>
              <a:t>Ритмически организованные игры</a:t>
            </a:r>
          </a:p>
          <a:p>
            <a:r>
              <a:rPr lang="ru-RU" dirty="0" smtClean="0"/>
              <a:t>Игры с привлекательными предметами</a:t>
            </a:r>
          </a:p>
          <a:p>
            <a:r>
              <a:rPr lang="ru-RU" dirty="0" smtClean="0"/>
              <a:t>Простые игры </a:t>
            </a:r>
            <a:r>
              <a:rPr lang="ru-RU" smtClean="0"/>
              <a:t>на взаимодействие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Игры и задания для «Круга»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96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Проводится в начале рабочего дня</a:t>
            </a:r>
          </a:p>
          <a:p>
            <a:r>
              <a:rPr lang="ru-RU" dirty="0" smtClean="0"/>
              <a:t>Сосредотачивает внимание на происходящем</a:t>
            </a:r>
          </a:p>
          <a:p>
            <a:r>
              <a:rPr lang="ru-RU" dirty="0" smtClean="0"/>
              <a:t>Способствует переходу к структурированным занятиям</a:t>
            </a:r>
          </a:p>
          <a:p>
            <a:r>
              <a:rPr lang="ru-RU" dirty="0" smtClean="0"/>
              <a:t>Продолжительность  и содержание варьируется от задач</a:t>
            </a:r>
          </a:p>
          <a:p>
            <a:r>
              <a:rPr lang="ru-RU" dirty="0" smtClean="0"/>
              <a:t>Участие каждого достигается за счёт чередования игр и ритмических упражнений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Временные характеристики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4769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Идея некоторого ограниченного пространства с центром, в котором что-то происходит</a:t>
            </a:r>
          </a:p>
          <a:p>
            <a:r>
              <a:rPr lang="ru-RU" dirty="0" smtClean="0"/>
              <a:t>Оборудование:  стульчики, подушки, мячи и т.д., которые выступают пространственными маркёрами, структурируют пространство и позволяют концентрировать внимание на происходящем</a:t>
            </a:r>
          </a:p>
          <a:p>
            <a:r>
              <a:rPr lang="ru-RU" dirty="0" smtClean="0"/>
              <a:t>Участники видят друг друга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Пространственная организация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82281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Игры с заданиями предлагает педагог</a:t>
            </a:r>
          </a:p>
          <a:p>
            <a:r>
              <a:rPr lang="ru-RU" dirty="0" smtClean="0"/>
              <a:t>Педагог следит за соблюдением правил (не шуметь, не мешать ведущему, соблюдать очередь)</a:t>
            </a:r>
          </a:p>
          <a:p>
            <a:r>
              <a:rPr lang="ru-RU" dirty="0" smtClean="0"/>
              <a:t>Выполнять правила помогают другие взрослые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Роли и правила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39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Взрослые ведут себя эмоционально, активно, демонстрируют интерес к играм</a:t>
            </a:r>
          </a:p>
          <a:p>
            <a:r>
              <a:rPr lang="ru-RU" dirty="0" smtClean="0"/>
              <a:t>Задача взрослых –эмоциональная реакция на слова и действия ведущего и активность детей</a:t>
            </a:r>
          </a:p>
          <a:p>
            <a:r>
              <a:rPr lang="ru-RU" dirty="0" smtClean="0"/>
              <a:t>Помощь ребёнку со стороны педагога осуществляется путём эмоционального заражения, привлечения внимания к действиям и словам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Эмоциональные характеристики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72028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25C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78</TotalTime>
  <Words>364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Игровое занятие «Круг»</vt:lpstr>
      <vt:lpstr>Характеристики «Круга»</vt:lpstr>
      <vt:lpstr>Презентация PowerPoint</vt:lpstr>
      <vt:lpstr>Задачи «Круга»</vt:lpstr>
      <vt:lpstr>Игры и задания для «Круга»</vt:lpstr>
      <vt:lpstr>Временные характеристики</vt:lpstr>
      <vt:lpstr>Пространственная организация</vt:lpstr>
      <vt:lpstr>Роли и правила</vt:lpstr>
      <vt:lpstr>Эмоциональные характеристики</vt:lpstr>
      <vt:lpstr>Советы по организации</vt:lpstr>
      <vt:lpstr>Спасибо огромное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Игровое занятие «Круг»</dc:title>
  <dc:creator>ALEXANDER</dc:creator>
  <cp:lastModifiedBy>Пользователь Windows</cp:lastModifiedBy>
  <cp:revision>13</cp:revision>
  <dcterms:created xsi:type="dcterms:W3CDTF">2013-04-14T16:36:43Z</dcterms:created>
  <dcterms:modified xsi:type="dcterms:W3CDTF">2013-04-27T10:26:54Z</dcterms:modified>
</cp:coreProperties>
</file>