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1368151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Вербное воскресенье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56792"/>
            <a:ext cx="7128792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8691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Молят о благословении с покаянием в сердцах.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На Руси, как снег растает, и в природе -  тишина. Первой верба оживает, безыскусна и нежна. Перед Пасхой, в воскресенье, в церковь с </a:t>
            </a:r>
            <a:r>
              <a:rPr lang="ru-RU" dirty="0" err="1" smtClean="0"/>
              <a:t>вербочкой</a:t>
            </a:r>
            <a:r>
              <a:rPr lang="ru-RU" dirty="0" smtClean="0"/>
              <a:t> идут. После водоосвящения окропить её несут.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556792"/>
            <a:ext cx="3980681" cy="5158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5683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2800" dirty="0">
                <a:solidFill>
                  <a:prstClr val="black"/>
                </a:solidFill>
                <a:ea typeface="+mn-ea"/>
                <a:cs typeface="+mn-cs"/>
              </a:rPr>
              <a:t>На Руси этот праздник называют …</a:t>
            </a:r>
            <a:br>
              <a:rPr lang="ru-RU" sz="2800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ru-RU" sz="3600" dirty="0" smtClean="0">
                <a:solidFill>
                  <a:srgbClr val="FF0000"/>
                </a:solidFill>
                <a:ea typeface="+mn-ea"/>
                <a:cs typeface="+mn-cs"/>
              </a:rPr>
              <a:t>Вербным воскресеньем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В последнее Воскресенье, перед пасхой, согласно православному календарю, Господь вошёл в Иерусалим.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4248472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437112"/>
            <a:ext cx="3384376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3414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Вход Господень в Иерусалим.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Согласно Библии, в ЭТОТ день Иисус на молодом осле –символе кротости и миролюбия – торжественно въехал в ворота Иерусалима. Собравшиеся люди приветствовали его, размахивая пальмовыми ветками, расстилали перед Ним свои одежды и пели.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412776"/>
            <a:ext cx="3874765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5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В церквях в этот день проводятся  всенощные бдения, прихожане молятся, как бы встречая Господа, держа в руках ветки вербы, цветы и горящие свечи…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332656"/>
            <a:ext cx="4104456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5066878"/>
            <a:ext cx="3800475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574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 конце службы верба освящается святой водой.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Считается, что верба обладает огромной целительной силой и помогает избавиться от всего плохого, что скопилось в доме за год.</a:t>
            </a:r>
          </a:p>
          <a:p>
            <a:r>
              <a:rPr lang="ru-RU" dirty="0" smtClean="0"/>
              <a:t>Освященные вербы принято хранить в доме весь год рядом с иконами.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542" y="1628800"/>
            <a:ext cx="3888432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8697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Вербохлёст</a:t>
            </a:r>
            <a:r>
              <a:rPr lang="ru-RU" dirty="0" smtClean="0"/>
              <a:t>, бей до слёз. Там </a:t>
            </a:r>
            <a:r>
              <a:rPr lang="ru-RU" dirty="0" err="1" smtClean="0"/>
              <a:t>недалечко</a:t>
            </a:r>
            <a:r>
              <a:rPr lang="ru-RU" dirty="0" smtClean="0"/>
              <a:t> красно </a:t>
            </a:r>
            <a:r>
              <a:rPr lang="ru-RU" dirty="0" err="1" smtClean="0"/>
              <a:t>яечко</a:t>
            </a:r>
            <a:r>
              <a:rPr lang="ru-RU" dirty="0" smtClean="0"/>
              <a:t>…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7504" y="1600200"/>
            <a:ext cx="4680520" cy="4525963"/>
          </a:xfrm>
        </p:spPr>
        <p:txBody>
          <a:bodyPr/>
          <a:lstStyle/>
          <a:p>
            <a:r>
              <a:rPr lang="ru-RU" dirty="0" smtClean="0"/>
              <a:t>Главный обычай праздника -  </a:t>
            </a:r>
            <a:r>
              <a:rPr lang="ru-RU" dirty="0" err="1" smtClean="0"/>
              <a:t>хлестание</a:t>
            </a:r>
            <a:r>
              <a:rPr lang="ru-RU" dirty="0" smtClean="0"/>
              <a:t> вербой детей для того, чтобы были здоровыми</a:t>
            </a:r>
          </a:p>
          <a:p>
            <a:pPr marL="0" indent="0">
              <a:buNone/>
            </a:pPr>
            <a:r>
              <a:rPr lang="ru-RU" dirty="0" smtClean="0"/>
              <a:t>    и послушными.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ВЕРБА ХЛЫСТ, БЕЙ ДО СЛЁЗ.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НЕ Я БЬЮ, ВЕРБА БЬЁТ,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БУДЬ ЗДОРОВ, КАК ВЕРБА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556793"/>
            <a:ext cx="3587874" cy="4939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5499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492896"/>
            <a:ext cx="4038600" cy="396044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В Вербное воскресенье устраивались базары, на которых можно было купить сладости, игрушки, книги, а также пучки вербы с привязанными к ним бумажными ангелочками.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76672"/>
            <a:ext cx="4104456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274471"/>
            <a:ext cx="3456383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7420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3528" y="2348880"/>
            <a:ext cx="4248472" cy="37772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Ангелов Бог посылает с небес.</a:t>
            </a:r>
          </a:p>
          <a:p>
            <a:pPr marL="0" indent="0">
              <a:buNone/>
            </a:pPr>
            <a:r>
              <a:rPr lang="ru-RU" dirty="0"/>
              <a:t>Для возвещения Божьих чудес</a:t>
            </a:r>
          </a:p>
          <a:p>
            <a:pPr marL="0" indent="0">
              <a:buNone/>
            </a:pPr>
            <a:r>
              <a:rPr lang="ru-RU" dirty="0"/>
              <a:t>Веру и радость приносят они,</a:t>
            </a:r>
          </a:p>
          <a:p>
            <a:pPr marL="0" indent="0">
              <a:buNone/>
            </a:pPr>
            <a:r>
              <a:rPr lang="ru-RU" dirty="0"/>
              <a:t>Вестники Божьей любви.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6632"/>
            <a:ext cx="3744416" cy="209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76672"/>
            <a:ext cx="4114800" cy="6120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6931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275</Words>
  <Application>Microsoft Office PowerPoint</Application>
  <PresentationFormat>Экран (4:3)</PresentationFormat>
  <Paragraphs>22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Вербное воскресенье</vt:lpstr>
      <vt:lpstr>Молят о благословении с покаянием в сердцах.</vt:lpstr>
      <vt:lpstr>На Руси этот праздник называют … Вербным воскресеньем</vt:lpstr>
      <vt:lpstr>Вход Господень в Иерусалим.</vt:lpstr>
      <vt:lpstr>Презентация PowerPoint</vt:lpstr>
      <vt:lpstr>В конце службы верба освящается святой водой.</vt:lpstr>
      <vt:lpstr>Вербохлёст, бей до слёз. Там недалечко красно яечко…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Лариса Полежака</dc:creator>
  <cp:lastModifiedBy>Лариса Полежака</cp:lastModifiedBy>
  <cp:revision>9</cp:revision>
  <dcterms:created xsi:type="dcterms:W3CDTF">2015-03-24T20:20:30Z</dcterms:created>
  <dcterms:modified xsi:type="dcterms:W3CDTF">2015-03-25T20:18:10Z</dcterms:modified>
</cp:coreProperties>
</file>