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143380"/>
            <a:ext cx="8305800" cy="1357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309966">
            <a:off x="1197912" y="986440"/>
            <a:ext cx="63880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НАПЕРЕКОР </a:t>
            </a:r>
          </a:p>
          <a:p>
            <a:pPr algn="ctr"/>
            <a:r>
              <a:rPr lang="ru-RU" sz="72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ВРАГУ</a:t>
            </a:r>
            <a:endParaRPr lang="ru-RU" sz="72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6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4752528" cy="6120680"/>
          </a:xfrm>
        </p:spPr>
        <p:txBody>
          <a:bodyPr>
            <a:normAutofit/>
          </a:bodyPr>
          <a:lstStyle/>
          <a:p>
            <a:r>
              <a:rPr lang="ru-RU" sz="2000" dirty="0"/>
              <a:t>После освобождения Тихвина от немцев семья  вернулась в свой родной дом. А с весны 1942 года моя бабушка вместе со своими сверстниками стали помогать бойцам нашей армии, выращивая урожай на колхозных полях. Трудно приходилось и здесь. Ведь не было техники, ребята были голодные, не хватало одежды и обуви. Ребята от зари до зари ухаживали за картошкой. Осенью бережно выкапывали урожай, собирали в ящики и мешки, а потом снова проходили по полям, подбирая  каждую картошечку.  Мальчишки и девчонки знали, что это надо для нашей победы. </a:t>
            </a:r>
          </a:p>
          <a:p>
            <a:endParaRPr lang="ru-RU" dirty="0"/>
          </a:p>
        </p:txBody>
      </p:sp>
      <p:pic>
        <p:nvPicPr>
          <p:cNvPr id="8195" name="Picture 3" descr="C:\Documents and Settings\UserXP\Рабочий стол\егор\0_66043_770f7fcd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2496503" cy="36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UserXP\Рабочий стол\егор\orig_703_1297440982siSN6h5Ez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08549"/>
            <a:ext cx="3480867" cy="208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0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2520280"/>
          </a:xfrm>
        </p:spPr>
        <p:txBody>
          <a:bodyPr/>
          <a:lstStyle/>
          <a:p>
            <a:r>
              <a:rPr lang="ru-RU" dirty="0"/>
              <a:t>Я был в лесу у той землянки – мало, что от неё осталось. Страшно представить, что в таких  нечеловеческих условиях можно было жить. Такое может вытерпеть только тот, кто любит свою Родину, свой родной  </a:t>
            </a:r>
            <a:r>
              <a:rPr lang="ru-RU" dirty="0" smtClean="0"/>
              <a:t>город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9218" name="Picture 2" descr="C:\Documents and Settings\UserXP\Рабочий стол\егор\060811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3222104" cy="24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DCIM\100PHOTO\SAM_1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0" y="2852936"/>
            <a:ext cx="2408080" cy="18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UserXP\Рабочий стол\егор\2024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30038"/>
            <a:ext cx="1997968" cy="26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59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Наш народ выжил и победил в войне  наперекор врагу. Мы вечно будем помнить дела и подвиги наших старших поколений, которые ценой своего здоровья и жизни  завоевали  Победу в Великой Отечественной войне.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92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6368" y="652829"/>
            <a:ext cx="8229600" cy="4572000"/>
          </a:xfrm>
        </p:spPr>
        <p:txBody>
          <a:bodyPr/>
          <a:lstStyle/>
          <a:p>
            <a:r>
              <a:rPr lang="ru-RU" dirty="0"/>
              <a:t>Торжественная церемония присвоения звания "Город воинской славы" Владивостоку, Твери и Тихвину состоялась в Кремле 23 февраля 2011года .В День защитника Отечества президент РФ Дмитрий Медведев вручил главам трех российских городов грамоты о присвоении этого почетного звания. </a:t>
            </a:r>
          </a:p>
          <a:p>
            <a:endParaRPr lang="ru-RU" dirty="0"/>
          </a:p>
        </p:txBody>
      </p:sp>
      <p:pic>
        <p:nvPicPr>
          <p:cNvPr id="11266" name="Picture 2" descr="C:\Documents and Settings\UserXP\Рабочий стол\егор\e85851295d1c00bdf84e829b041fe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82357"/>
            <a:ext cx="33337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UserXP\Рабочий стол\егор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28" y="3717032"/>
            <a:ext cx="3478510" cy="26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79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3384376"/>
          </a:xfrm>
        </p:spPr>
        <p:txBody>
          <a:bodyPr>
            <a:noAutofit/>
          </a:bodyPr>
          <a:lstStyle/>
          <a:p>
            <a:r>
              <a:rPr lang="ru-RU" dirty="0" smtClean="0"/>
              <a:t>Семьдесят лет </a:t>
            </a:r>
            <a:r>
              <a:rPr lang="ru-RU" dirty="0"/>
              <a:t>назад закончилась Великая Отечественная война.  Но наш народ помнит эти страшные годы войны, помнит подвиги, помнит бесстрашных людей, которые победили немецкую армию, фашизм на нашей Земле. На борьбу с фашистами поднялись тысячи людей. В каждой семье на фронт уходили отцы, деды, сыновья. Пожилые люди, молодёжь допризывного возраста остались  на заводах, фабриках, в колхозах.</a:t>
            </a:r>
          </a:p>
          <a:p>
            <a:endParaRPr lang="ru-RU" dirty="0"/>
          </a:p>
        </p:txBody>
      </p:sp>
      <p:pic>
        <p:nvPicPr>
          <p:cNvPr id="1026" name="Picture 2" descr="C:\Documents and Settings\UserXP\Рабочий стол\егор\1941_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775557" cy="21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XP\Рабочий стол\егор\img256-600x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683" y="4221088"/>
            <a:ext cx="3041309" cy="20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35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240360"/>
          </a:xfrm>
        </p:spPr>
        <p:txBody>
          <a:bodyPr>
            <a:noAutofit/>
          </a:bodyPr>
          <a:lstStyle/>
          <a:p>
            <a:r>
              <a:rPr lang="ru-RU" dirty="0"/>
              <a:t>Военные действия не обошли стороной и наш город Тихвин. Борьба за город сыграла особую роль в обороне Ленинграда. Гитлеровцы  планировали, захватив Тихвин, задушить Ленинград вторым кольцом блокады. Но только на один месяц удалось фашистам укрепиться в Тихвине. 9 декабря 1941 года советские войска мощным ударом выбили их из города. </a:t>
            </a:r>
          </a:p>
          <a:p>
            <a:endParaRPr lang="ru-RU" dirty="0"/>
          </a:p>
        </p:txBody>
      </p:sp>
      <p:pic>
        <p:nvPicPr>
          <p:cNvPr id="2050" name="Picture 2" descr="C:\Documents and Settings\UserXP\Рабочий стол\егор\0008-011-Posmotri-na-kar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26136"/>
            <a:ext cx="3008311" cy="28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XP\Рабочий стол\егор\artlib_gallery-240001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87" y="3968776"/>
            <a:ext cx="3391065" cy="234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9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6802"/>
            <a:ext cx="8229600" cy="2180110"/>
          </a:xfrm>
        </p:spPr>
        <p:txBody>
          <a:bodyPr/>
          <a:lstStyle/>
          <a:p>
            <a:r>
              <a:rPr lang="ru-RU" dirty="0"/>
              <a:t>Вечная память и бесконечная благодарность бойцам, командирам, партизанам, жителям, участвовавшим в этих сражениях.</a:t>
            </a:r>
          </a:p>
          <a:p>
            <a:endParaRPr lang="ru-RU" dirty="0"/>
          </a:p>
        </p:txBody>
      </p:sp>
      <p:pic>
        <p:nvPicPr>
          <p:cNvPr id="3074" name="Picture 2" descr="C:\Documents and Settings\UserXP\Рабочий стол\егор\0_57e68_2934d92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087337" cy="21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XP\Рабочий стол\егор\tihv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3052657" cy="17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XP\Рабочий стол\егор\tihvin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2947559" cy="20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XP\Рабочий стол\егор\1997.04__Iron_Eagle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178912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5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736304"/>
          </a:xfrm>
        </p:spPr>
        <p:txBody>
          <a:bodyPr/>
          <a:lstStyle/>
          <a:p>
            <a:r>
              <a:rPr lang="ru-RU" dirty="0"/>
              <a:t>В моей семье ушли на фронт два прадеда, Малинин Иван Фёдорович и </a:t>
            </a:r>
            <a:r>
              <a:rPr lang="ru-RU" dirty="0" err="1"/>
              <a:t>Матчихин</a:t>
            </a:r>
            <a:r>
              <a:rPr lang="ru-RU" dirty="0"/>
              <a:t> Андрей Константинович.  Один погиб в первые дни войны, а другой дошёл  до Берлина и в победном мае вернулся домой. </a:t>
            </a:r>
          </a:p>
          <a:p>
            <a:endParaRPr lang="ru-RU" dirty="0"/>
          </a:p>
        </p:txBody>
      </p:sp>
      <p:pic>
        <p:nvPicPr>
          <p:cNvPr id="6146" name="Picture 2" descr="H:\DCIM\100PHOTO\SAM_1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94834">
            <a:off x="4028598" y="3247201"/>
            <a:ext cx="3638430" cy="272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1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/>
              <a:t>В нашем городе оставшимся жителям тоже пришлось нелегко. В доме моей прабабушки, </a:t>
            </a:r>
            <a:r>
              <a:rPr lang="ru-RU" dirty="0" err="1"/>
              <a:t>Матчихиной</a:t>
            </a:r>
            <a:r>
              <a:rPr lang="ru-RU" dirty="0"/>
              <a:t> Марии Ивановны, в деревне Старый Погорелец  фашисты устроили гитлеровский </a:t>
            </a:r>
            <a:r>
              <a:rPr lang="ru-RU" dirty="0" smtClean="0"/>
              <a:t>штаб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099" name="Picture 3" descr="E:\AMD\Фотки\SAM_1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763078">
            <a:off x="5148229" y="3052870"/>
            <a:ext cx="3521653" cy="26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DCIM\100PHOTO\SAM_1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45206">
            <a:off x="612173" y="307734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69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Прабабушке вместе  с четырьмя малолетними детьми пришлось укрываться в лесной землянке, которую вырыли осенью. Она была небольшой, пол, стены и потолок бревенчатые,  а  грелись и готовили еду на маленькой печурке. А ведь это была суровая зима!  Было теплее, когда дети спали, укрывшись все вместе, одним одеялом. В другой землянке стояла  корова-кормилица.  Для неё  дети ломали  в лесу еловые  и берёзовые ветки, а она им давала драгоценное молоко. Каким  вкусным казалась маленьким детям каждая  капелька молока!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39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2808312"/>
          </a:xfrm>
        </p:spPr>
        <p:txBody>
          <a:bodyPr/>
          <a:lstStyle/>
          <a:p>
            <a:r>
              <a:rPr lang="ru-RU" dirty="0"/>
              <a:t>Чтобы не умереть от голода,  старшие дети – моя бабушка со своим братом ходили к близлежащей железной дороге. Там они собирали остатки солдатской еды и радовались, если находили маленькие кусочки хлеба.</a:t>
            </a:r>
          </a:p>
        </p:txBody>
      </p:sp>
      <p:pic>
        <p:nvPicPr>
          <p:cNvPr id="7170" name="Picture 2" descr="C:\Documents and Settings\UserXP\Рабочий стол\егор\0_59bea_661a39bb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052" y="3789040"/>
            <a:ext cx="3329947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AMD\Фотки\SAM_1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0577" y="3501008"/>
            <a:ext cx="3224260" cy="24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49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72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Однажды, собирая картофельные очистки около железнодорожной столовой, брат моей бабушки получил  злой пинок  от фашиста. «Пошел вон!» - крикнул фашист и наставил автомат. Окоченевший от холода мальчишка еле выбрался из   сугроба и побежал в землянку. Как же было ему обидно, что он не мог дать сдачи;  как страшно, что теперь сюда приходить опасно, и жалко,  что  его младший брат и две сестрёнки могут остаться без еды. </a:t>
            </a:r>
          </a:p>
        </p:txBody>
      </p:sp>
    </p:spTree>
    <p:extLst>
      <p:ext uri="{BB962C8B-B14F-4D97-AF65-F5344CB8AC3E}">
        <p14:creationId xmlns:p14="http://schemas.microsoft.com/office/powerpoint/2010/main" xmlns="" val="11222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FFFF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630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Галина</cp:lastModifiedBy>
  <cp:revision>13</cp:revision>
  <dcterms:modified xsi:type="dcterms:W3CDTF">2015-06-24T09:32:35Z</dcterms:modified>
</cp:coreProperties>
</file>