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8" r:id="rId3"/>
    <p:sldId id="256" r:id="rId4"/>
    <p:sldId id="257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06F7EC-40B0-449A-AA27-4200BAD0045C}" type="datetimeFigureOut">
              <a:rPr lang="ru-RU" smtClean="0"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B0C99E-3811-4500-B8AE-898A99BB76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Родительское собрание:</a:t>
            </a:r>
            <a:br>
              <a:rPr lang="ru-RU" dirty="0" smtClean="0"/>
            </a:br>
            <a:r>
              <a:rPr lang="ru-RU" dirty="0" smtClean="0"/>
              <a:t>УМК </a:t>
            </a:r>
            <a:r>
              <a:rPr lang="en-US" dirty="0" smtClean="0"/>
              <a:t>“Enjoy  English”</a:t>
            </a:r>
            <a:r>
              <a:rPr lang="ru-RU" dirty="0" smtClean="0"/>
              <a:t>-2</a:t>
            </a:r>
            <a:r>
              <a:rPr lang="en-US" dirty="0" smtClean="0"/>
              <a:t> </a:t>
            </a:r>
            <a:r>
              <a:rPr lang="ru-RU" dirty="0" err="1" smtClean="0"/>
              <a:t>М.З.Биболетовой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Выступление учителя английского языка </a:t>
            </a:r>
          </a:p>
          <a:p>
            <a:r>
              <a:rPr lang="ru-RU" sz="2800" dirty="0" smtClean="0"/>
              <a:t>Беловой Любови Александровны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04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-243408"/>
            <a:ext cx="5938837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138488"/>
            <a:ext cx="405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04213"/>
            <a:ext cx="2808313" cy="238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68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7918648" cy="2016223"/>
          </a:xfrm>
        </p:spPr>
        <p:txBody>
          <a:bodyPr/>
          <a:lstStyle/>
          <a:p>
            <a:r>
              <a:rPr lang="ru-RU" dirty="0" smtClean="0"/>
              <a:t>Основные формы и методы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3168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09" y="2924944"/>
            <a:ext cx="6333689" cy="379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19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14687"/>
            <a:ext cx="8147248" cy="15034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043" y="404664"/>
            <a:ext cx="49244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94666" y="1444081"/>
            <a:ext cx="618400" cy="205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55" y="3933056"/>
            <a:ext cx="39243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47751" y="4581128"/>
            <a:ext cx="22955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266" y="5076427"/>
            <a:ext cx="6096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81255" y="4230748"/>
            <a:ext cx="13716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62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-овладеть чтением</a:t>
            </a:r>
          </a:p>
          <a:p>
            <a:r>
              <a:rPr lang="ru-RU" sz="3600" dirty="0" smtClean="0"/>
              <a:t>-овладеть техникой письма</a:t>
            </a:r>
          </a:p>
          <a:p>
            <a:r>
              <a:rPr lang="ru-RU" sz="3600" dirty="0" smtClean="0"/>
              <a:t>-простыми речевыми моделями</a:t>
            </a:r>
          </a:p>
          <a:p>
            <a:r>
              <a:rPr lang="ru-RU" sz="3600" dirty="0" smtClean="0"/>
              <a:t>-элементами грамматики</a:t>
            </a:r>
          </a:p>
          <a:p>
            <a:r>
              <a:rPr lang="ru-RU" sz="3600" dirty="0" smtClean="0"/>
              <a:t>-иметь учебную мотивацию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должны уметь в конце 2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5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Формирование потребности в совершенствовании своих знаний и </a:t>
            </a:r>
          </a:p>
          <a:p>
            <a:r>
              <a:rPr lang="ru-RU" sz="3600" dirty="0" smtClean="0"/>
              <a:t>самостоятельной работы над языком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УМК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93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Текст задания на русском языке</a:t>
            </a:r>
          </a:p>
          <a:p>
            <a:r>
              <a:rPr lang="ru-RU" dirty="0" smtClean="0"/>
              <a:t>Образцы выполнения заданий</a:t>
            </a:r>
          </a:p>
          <a:p>
            <a:r>
              <a:rPr lang="ru-RU" dirty="0" smtClean="0"/>
              <a:t>Разнообразие заданий (простые, с картинками)</a:t>
            </a:r>
          </a:p>
          <a:p>
            <a:r>
              <a:rPr lang="ru-RU" dirty="0" smtClean="0"/>
              <a:t>Подсказки к заданиям в рабочей тетради есть в учебнике</a:t>
            </a:r>
          </a:p>
          <a:p>
            <a:r>
              <a:rPr lang="ru-RU" dirty="0" smtClean="0"/>
              <a:t>Объяснение грамматических правил доступное и на русском языке</a:t>
            </a:r>
          </a:p>
          <a:p>
            <a:r>
              <a:rPr lang="ru-RU" dirty="0" smtClean="0"/>
              <a:t>Отработка чтения по ключевому слову  (прочитай слова с буквой </a:t>
            </a:r>
            <a:r>
              <a:rPr lang="en-US" dirty="0" smtClean="0"/>
              <a:t>Aa</a:t>
            </a:r>
            <a:r>
              <a:rPr lang="ru-RU" dirty="0" smtClean="0"/>
              <a:t> также как  она читается в первом слове )</a:t>
            </a:r>
          </a:p>
          <a:p>
            <a:r>
              <a:rPr lang="ru-RU" dirty="0" smtClean="0"/>
              <a:t>Много заданий на закрепление материала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УМК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16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Интересуйтесь дома успехами детей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Проверьте, выполнил ли Ваш ребенок</a:t>
            </a:r>
          </a:p>
          <a:p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pic>
        <p:nvPicPr>
          <p:cNvPr id="5122" name="Picture 2" descr="C:\Program Files\Microsoft Office\MEDIA\CAGCAT10\j020546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54" y="3872782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Program Files\Microsoft Office\MEDIA\CAGCAT10\j0217698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666" y="3930847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261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126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Родительское собрание: УМК “Enjoy  English”-2 М.З.Биболетовой</vt:lpstr>
      <vt:lpstr>Презентация PowerPoint</vt:lpstr>
      <vt:lpstr>Основные формы и методы обучения</vt:lpstr>
      <vt:lpstr>                      </vt:lpstr>
      <vt:lpstr>Что должны уметь в конце 2 класса</vt:lpstr>
      <vt:lpstr>Задача УМК</vt:lpstr>
      <vt:lpstr>Преимущества УМК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формы и методы обучения</dc:title>
  <dc:creator>Белова</dc:creator>
  <cp:lastModifiedBy>Белова </cp:lastModifiedBy>
  <cp:revision>8</cp:revision>
  <dcterms:created xsi:type="dcterms:W3CDTF">2015-09-01T09:58:43Z</dcterms:created>
  <dcterms:modified xsi:type="dcterms:W3CDTF">2015-09-01T11:44:54Z</dcterms:modified>
</cp:coreProperties>
</file>