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4"/>
  </p:notesMasterIdLst>
  <p:handoutMasterIdLst>
    <p:handoutMasterId r:id="rId25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6173" cy="456900"/>
          </a:xfrm>
          <a:prstGeom prst="rect">
            <a:avLst/>
          </a:prstGeom>
          <a:noFill/>
          <a:ln>
            <a:noFill/>
          </a:ln>
        </p:spPr>
        <p:txBody>
          <a:bodyPr vert="horz" lIns="78903" tIns="39452" rIns="78903" bIns="39452" compatLnSpc="0"/>
          <a:lstStyle/>
          <a:p>
            <a:pPr hangingPunct="0">
              <a:defRPr sz="1400"/>
            </a:pPr>
            <a:endParaRPr lang="ru-RU" sz="1200">
              <a:latin typeface="Arial" pitchFamily="18"/>
              <a:ea typeface="Lucida Sans Unicode" pitchFamily="2"/>
              <a:cs typeface="Mangal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3881795" y="0"/>
            <a:ext cx="2976173" cy="456900"/>
          </a:xfrm>
          <a:prstGeom prst="rect">
            <a:avLst/>
          </a:prstGeom>
          <a:noFill/>
          <a:ln>
            <a:noFill/>
          </a:ln>
        </p:spPr>
        <p:txBody>
          <a:bodyPr vert="horz" lIns="78903" tIns="39452" rIns="78903" bIns="39452" compatLnSpc="0"/>
          <a:lstStyle/>
          <a:p>
            <a:pPr algn="r" hangingPunct="0">
              <a:defRPr sz="1400"/>
            </a:pPr>
            <a:endParaRPr lang="ru-RU" sz="1200">
              <a:latin typeface="Arial" pitchFamily="18"/>
              <a:ea typeface="Lucida Sans Unicode" pitchFamily="2"/>
              <a:cs typeface="Mangal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8686952"/>
            <a:ext cx="2976173" cy="456900"/>
          </a:xfrm>
          <a:prstGeom prst="rect">
            <a:avLst/>
          </a:prstGeom>
          <a:noFill/>
          <a:ln>
            <a:noFill/>
          </a:ln>
        </p:spPr>
        <p:txBody>
          <a:bodyPr vert="horz" lIns="78903" tIns="39452" rIns="78903" bIns="39452" anchor="b" compatLnSpc="0"/>
          <a:lstStyle/>
          <a:p>
            <a:pPr hangingPunct="0">
              <a:defRPr sz="1400"/>
            </a:pPr>
            <a:endParaRPr lang="ru-RU" sz="1200">
              <a:latin typeface="Arial" pitchFamily="18"/>
              <a:ea typeface="Lucida Sans Unicode" pitchFamily="2"/>
              <a:cs typeface="Mangal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3881795" y="8686952"/>
            <a:ext cx="2976173" cy="456900"/>
          </a:xfrm>
          <a:prstGeom prst="rect">
            <a:avLst/>
          </a:prstGeom>
          <a:noFill/>
          <a:ln>
            <a:noFill/>
          </a:ln>
        </p:spPr>
        <p:txBody>
          <a:bodyPr vert="horz" lIns="78903" tIns="39452" rIns="78903" bIns="39452" anchor="b" compatLnSpc="0"/>
          <a:lstStyle/>
          <a:p>
            <a:pPr algn="r" hangingPunct="0">
              <a:defRPr sz="1400"/>
            </a:pPr>
            <a:fld id="{A1FEB448-23FE-4585-B964-1CF007C8ABCD}" type="slidenum">
              <a:t>‹#›</a:t>
            </a:fld>
            <a:endParaRPr lang="ru-RU" sz="1200">
              <a:latin typeface="Arial" pitchFamily="18"/>
              <a:ea typeface="Lucida Sans Unicode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9079826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B1D7A303-BEDA-402F-B746-C311110512D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3739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ru-RU" sz="2000" b="0" i="0" u="none" strike="noStrike" kern="1200">
        <a:ln>
          <a:noFill/>
        </a:ln>
        <a:latin typeface="Arial" pitchFamily="18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 txBox="1">
            <a:spLocks noGrp="1"/>
          </p:cNvSpPr>
          <p:nvPr>
            <p:ph type="sldNum" sz="quarter" idx="8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 algn="l"/>
            <a:fld id="{897B4A5D-2068-43E6-921F-05B8807725E0}" type="slidenum">
              <a:t>19</a:t>
            </a:fld>
            <a:endParaRPr lang="ru-RU" sz="2400">
              <a:solidFill>
                <a:srgbClr val="FFFFFF"/>
              </a:solidFill>
              <a:ea typeface="+mn-ea" pitchFamily="2"/>
              <a:cs typeface="+mn-cs" pitchFamily="2"/>
            </a:endParaRPr>
          </a:p>
        </p:txBody>
      </p:sp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0"/>
            <a:ext cx="0" cy="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/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97D1FD09-26B1-4C83-93CC-95794E0040C3}" type="slidenum"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664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2F9B4A9A-6D06-4F2E-A0A6-394DA7EF49AE}" type="slidenum"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6046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86550" y="1433513"/>
            <a:ext cx="2076450" cy="46974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33513"/>
            <a:ext cx="6076950" cy="46974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9899CA44-A8C8-403F-BB4C-29DB4D5F9DB8}" type="slidenum"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3852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6623D03-455B-446B-8105-F596E193243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9285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2B7AAD6-D4F0-430E-B672-6C8CE19540B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661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77B4EA1-8A7B-42A1-9707-F65E55C1ACD9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5303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386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386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1A6DD42-FE5F-41CC-952E-BA83F706AC39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5773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7DBC87B-5B87-4B21-AF7D-60F618BC6099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180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774B51A-EDA7-404A-AD41-DDF9883C3CB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130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D9B8DB7-3624-420D-A32C-A6728645DFE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564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661A7BD-ECBD-4324-AD6C-6EE59EF5D51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521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4A31AA9C-1E95-4E8E-9648-0E8412F15B67}" type="slidenum"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848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1C430EB-EBF6-4D19-8FCE-C1C9F406FB5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8267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0E56211-7987-4A13-A8C1-81137566CAE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238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43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943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61D69E3-FC0C-4E07-872B-767172807BCC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023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30815CE6-248B-44CC-B9A0-D3F71E1F43F0}" type="slidenum"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496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F3BB8D91-3AB0-4A46-875C-3525A128DE69}" type="slidenum"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026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3F45364E-2473-4441-8954-8FAAD377C238}" type="slidenum"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493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BC681291-1064-4250-8665-2DBA9D0CBE75}" type="slidenum">
              <a:t>‹#›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600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3C36AB25-8E11-4BE4-9536-51202DA6F291}" type="slidenum">
              <a:t>‹#›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6354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FC3B423C-D883-4EAE-B488-0A4E1138A8C7}" type="slidenum"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263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B485A6E0-43C7-4B29-A25C-EE9BBBDF3CEF}" type="slidenum"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061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ая соединительная линия 3"/>
          <p:cNvSpPr/>
          <p:nvPr/>
        </p:nvSpPr>
        <p:spPr>
          <a:xfrm>
            <a:off x="1463399" y="3549600"/>
            <a:ext cx="2971801" cy="1440"/>
          </a:xfrm>
          <a:prstGeom prst="line">
            <a:avLst/>
          </a:prstGeom>
          <a:noFill/>
          <a:ln w="9360">
            <a:solidFill>
              <a:srgbClr val="E7EAEC"/>
            </a:solidFill>
            <a:prstDash val="solid"/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Mangal" pitchFamily="2"/>
            </a:endParaRPr>
          </a:p>
        </p:txBody>
      </p:sp>
      <p:sp>
        <p:nvSpPr>
          <p:cNvPr id="3" name="Прямая соединительная линия 4"/>
          <p:cNvSpPr/>
          <p:nvPr/>
        </p:nvSpPr>
        <p:spPr>
          <a:xfrm>
            <a:off x="4708440" y="3549600"/>
            <a:ext cx="2971800" cy="1440"/>
          </a:xfrm>
          <a:prstGeom prst="line">
            <a:avLst/>
          </a:prstGeom>
          <a:noFill/>
          <a:ln w="9360">
            <a:solidFill>
              <a:srgbClr val="E7EAEC"/>
            </a:solidFill>
            <a:prstDash val="solid"/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Mangal" pitchFamily="2"/>
            </a:endParaRPr>
          </a:p>
        </p:txBody>
      </p:sp>
      <p:sp>
        <p:nvSpPr>
          <p:cNvPr id="4" name="Овал 5"/>
          <p:cNvSpPr/>
          <p:nvPr/>
        </p:nvSpPr>
        <p:spPr>
          <a:xfrm>
            <a:off x="4540320" y="3525839"/>
            <a:ext cx="45720" cy="4572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009DD9"/>
          </a:solidFill>
          <a:ln w="38160">
            <a:solidFill>
              <a:srgbClr val="009DD9"/>
            </a:solidFill>
            <a:prstDash val="solid"/>
          </a:ln>
        </p:spPr>
        <p:txBody>
          <a:bodyPr vert="horz" wrap="square" lIns="90000" tIns="45000" rIns="90000" bIns="45000" anchor="ctr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Mangal" pitchFamily="2"/>
            </a:endParaRPr>
          </a:p>
        </p:txBody>
      </p:sp>
      <p:sp>
        <p:nvSpPr>
          <p:cNvPr id="5" name="Заголовок 27"/>
          <p:cNvSpPr txBox="1">
            <a:spLocks noGrp="1"/>
          </p:cNvSpPr>
          <p:nvPr>
            <p:ph type="title"/>
          </p:nvPr>
        </p:nvSpPr>
        <p:spPr>
          <a:xfrm>
            <a:off x="457200" y="1433880"/>
            <a:ext cx="8305560" cy="198072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en-US"/>
              <a:t>Для правки текста заголовка щелкните мышьюОбразец заголовка</a:t>
            </a:r>
          </a:p>
        </p:txBody>
      </p:sp>
      <p:sp>
        <p:nvSpPr>
          <p:cNvPr id="6" name="Дата 14"/>
          <p:cNvSpPr txBox="1">
            <a:spLocks noGrp="1"/>
          </p:cNvSpPr>
          <p:nvPr>
            <p:ph type="dt" sz="half" idx="2"/>
          </p:nvPr>
        </p:nvSpPr>
        <p:spPr>
          <a:xfrm>
            <a:off x="5791320" y="6203880"/>
            <a:ext cx="2590560" cy="38376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15"/>
          <p:cNvSpPr txBox="1">
            <a:spLocks noGrp="1"/>
          </p:cNvSpPr>
          <p:nvPr>
            <p:ph type="sldNum" sz="quarter" idx="4"/>
          </p:nvPr>
        </p:nvSpPr>
        <p:spPr>
          <a:xfrm>
            <a:off x="8410680" y="6181560"/>
            <a:ext cx="609120" cy="45683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FFFFFF"/>
                </a:solidFill>
                <a:latin typeface="Constantia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1D96F3A8-BF89-4065-96FB-FF43B011B3DC}" type="slidenum">
              <a:t>‹#›</a:t>
            </a:fld>
            <a:endParaRPr lang="ru-RU"/>
          </a:p>
        </p:txBody>
      </p:sp>
      <p:sp>
        <p:nvSpPr>
          <p:cNvPr id="8" name="Нижний колонтитул 16"/>
          <p:cNvSpPr txBox="1">
            <a:spLocks noGrp="1"/>
          </p:cNvSpPr>
          <p:nvPr>
            <p:ph type="ftr" sz="quarter" idx="3"/>
          </p:nvPr>
        </p:nvSpPr>
        <p:spPr>
          <a:xfrm>
            <a:off x="2133720" y="6203880"/>
            <a:ext cx="3580919" cy="38376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9" name="Текст 8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lvl="0" indent="-324000" algn="l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26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onstantia"/>
                <a:ea typeface="Lucida Sans Unicode" pitchFamily="2"/>
                <a:cs typeface="Mangal" pitchFamily="2"/>
              </a:defRPr>
            </a:defPPr>
            <a:lvl1pPr marL="432000" lvl="0" indent="-324000" algn="l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26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onstantia"/>
                <a:ea typeface="Lucida Sans Unicode" pitchFamily="2"/>
                <a:cs typeface="Mangal" pitchFamily="2"/>
              </a:defRPr>
            </a:lvl1pPr>
            <a:lvl2pPr marL="864000" lvl="1" indent="-324000" algn="l" hangingPunct="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en-US" sz="21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onstantia"/>
                <a:ea typeface="Lucida Sans Unicode" pitchFamily="2"/>
                <a:cs typeface="Mangal" pitchFamily="2"/>
              </a:defRPr>
            </a:lvl2pPr>
            <a:lvl3pPr marL="1295999" lvl="2" indent="-288000" algn="l" hangingPunct="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en-US" sz="19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onstantia"/>
                <a:ea typeface="Lucida Sans Unicode" pitchFamily="2"/>
                <a:cs typeface="Mangal" pitchFamily="2"/>
              </a:defRPr>
            </a:lvl3pPr>
            <a:lvl4pPr marL="1728000" lvl="3" indent="-216000" algn="l" hangingPunct="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en-US" sz="16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onstantia"/>
                <a:ea typeface="Lucida Sans Unicode" pitchFamily="2"/>
                <a:cs typeface="Mangal" pitchFamily="2"/>
              </a:defRPr>
            </a:lvl4pPr>
            <a:lvl5pPr marL="2160000" lvl="4" indent="-216000" algn="l" hangingPunct="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en-US" sz="20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onstantia"/>
                <a:ea typeface="Lucida Sans Unicode" pitchFamily="2"/>
                <a:cs typeface="Mangal" pitchFamily="2"/>
              </a:defRPr>
            </a:lvl5pPr>
            <a:lvl6pPr marL="2592000" lvl="5" indent="-216000" algn="l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onstantia"/>
                <a:ea typeface="Lucida Sans Unicode" pitchFamily="2"/>
                <a:cs typeface="Mangal" pitchFamily="2"/>
              </a:defRPr>
            </a:lvl6pPr>
            <a:lvl7pPr marL="3024000" lvl="6" indent="-216000" algn="l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onstantia"/>
                <a:ea typeface="Lucida Sans Unicode" pitchFamily="2"/>
                <a:cs typeface="Mangal" pitchFamily="2"/>
              </a:defRPr>
            </a:lvl7pPr>
            <a:lvl8pPr marL="3456000" lvl="7" indent="-216000" algn="l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onstantia"/>
                <a:ea typeface="Lucida Sans Unicode" pitchFamily="2"/>
                <a:cs typeface="Mangal" pitchFamily="2"/>
              </a:defRPr>
            </a:lvl8pPr>
            <a:lvl9pPr marL="3887999" lvl="8" indent="-216000" algn="l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onstantia"/>
                <a:ea typeface="Lucida Sans Unicode" pitchFamily="2"/>
                <a:cs typeface="Mangal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lvl="0" algn="l" rtl="0" hangingPunct="0">
        <a:spcBef>
          <a:spcPts val="0"/>
        </a:spcBef>
        <a:spcAft>
          <a:spcPts val="0"/>
        </a:spcAft>
        <a:buNone/>
        <a:tabLst/>
        <a:defRPr lang="en-US" sz="4800" b="0" i="0" u="none" strike="noStrike" kern="1200" spc="0">
          <a:ln>
            <a:noFill/>
          </a:ln>
          <a:solidFill>
            <a:srgbClr val="DBDBDB"/>
          </a:solidFill>
          <a:latin typeface="Constantia" pitchFamily="18"/>
          <a:ea typeface="Lucida Sans Unicode" pitchFamily="2"/>
          <a:cs typeface="Mangal" pitchFamily="2"/>
        </a:defRPr>
      </a:lvl1pPr>
    </p:titleStyle>
    <p:bodyStyle>
      <a:lvl1pPr algn="l" rtl="0" hangingPunct="0">
        <a:spcBef>
          <a:spcPts val="0"/>
        </a:spcBef>
        <a:spcAft>
          <a:spcPts val="1417"/>
        </a:spcAft>
        <a:tabLst/>
        <a:defRPr lang="en-US" sz="2600" b="0" i="0" u="none" strike="noStrike" kern="1200" spc="0">
          <a:ln>
            <a:noFill/>
          </a:ln>
          <a:solidFill>
            <a:srgbClr val="FFFFFF"/>
          </a:solidFill>
          <a:latin typeface="Constantia" pitchFamily="18"/>
          <a:cs typeface="Mangal" pitchFamily="2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8"/>
          <p:cNvSpPr txBox="1">
            <a:spLocks noGrp="1"/>
          </p:cNvSpPr>
          <p:nvPr>
            <p:ph type="body" idx="1"/>
          </p:nvPr>
        </p:nvSpPr>
        <p:spPr>
          <a:xfrm>
            <a:off x="457200" y="1523880"/>
            <a:ext cx="8229240" cy="457164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defPPr marL="432000" lvl="0" indent="-324000" algn="l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26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onstantia"/>
                <a:ea typeface="Lucida Sans Unicode" pitchFamily="2"/>
                <a:cs typeface="Mangal" pitchFamily="2"/>
              </a:defRPr>
            </a:defPPr>
            <a:lvl1pPr marL="432000" lvl="0" indent="-324000" algn="l" hangingPunct="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26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onstantia"/>
                <a:ea typeface="Lucida Sans Unicode" pitchFamily="2"/>
                <a:cs typeface="Mangal" pitchFamily="2"/>
              </a:defRPr>
            </a:lvl1pPr>
            <a:lvl2pPr marL="864000" lvl="1" indent="-324000" algn="l" hangingPunct="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en-US" sz="21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onstantia"/>
                <a:ea typeface="Lucida Sans Unicode" pitchFamily="2"/>
                <a:cs typeface="Mangal" pitchFamily="2"/>
              </a:defRPr>
            </a:lvl2pPr>
            <a:lvl3pPr marL="1295999" lvl="2" indent="-288000" algn="l" hangingPunct="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en-US" sz="19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onstantia"/>
                <a:ea typeface="Lucida Sans Unicode" pitchFamily="2"/>
                <a:cs typeface="Mangal" pitchFamily="2"/>
              </a:defRPr>
            </a:lvl3pPr>
            <a:lvl4pPr marL="1728000" lvl="3" indent="-216000" algn="l" hangingPunct="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en-US" sz="16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onstantia"/>
                <a:ea typeface="Lucida Sans Unicode" pitchFamily="2"/>
                <a:cs typeface="Mangal" pitchFamily="2"/>
              </a:defRPr>
            </a:lvl4pPr>
            <a:lvl5pPr marL="2160000" lvl="4" indent="-216000" algn="l" hangingPunct="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en-US" sz="20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onstantia"/>
                <a:ea typeface="Lucida Sans Unicode" pitchFamily="2"/>
                <a:cs typeface="Mangal" pitchFamily="2"/>
              </a:defRPr>
            </a:lvl5pPr>
            <a:lvl6pPr marL="2592000" lvl="5" indent="-216000" algn="l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onstantia"/>
                <a:ea typeface="Lucida Sans Unicode" pitchFamily="2"/>
                <a:cs typeface="Mangal" pitchFamily="2"/>
              </a:defRPr>
            </a:lvl6pPr>
            <a:lvl7pPr marL="3024000" lvl="6" indent="-216000" algn="l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onstantia"/>
                <a:ea typeface="Lucida Sans Unicode" pitchFamily="2"/>
                <a:cs typeface="Mangal" pitchFamily="2"/>
              </a:defRPr>
            </a:lvl7pPr>
            <a:lvl8pPr marL="3456000" lvl="7" indent="-216000" algn="l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onstantia"/>
                <a:ea typeface="Lucida Sans Unicode" pitchFamily="2"/>
                <a:cs typeface="Mangal" pitchFamily="2"/>
              </a:defRPr>
            </a:lvl8pPr>
            <a:lvl9pPr marL="3887999" lvl="8" indent="-216000" algn="l" hangingPunct="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FFFFFF"/>
                </a:solidFill>
                <a:latin typeface="Constantia"/>
                <a:ea typeface="Lucida Sans Unicode" pitchFamily="2"/>
                <a:cs typeface="Mangal" pitchFamily="2"/>
              </a:defRPr>
            </a:lvl9pPr>
          </a:lstStyle>
          <a:p>
            <a:pPr lvl="0"/>
            <a:r>
              <a:rPr lang="ru-RU"/>
              <a:t>Для правки структуры щелкните мышью</a:t>
            </a:r>
          </a:p>
          <a:p>
            <a:pPr lvl="1"/>
            <a:r>
              <a:rPr lang="ru-RU"/>
              <a:t>Второй уровень структуры</a:t>
            </a:r>
          </a:p>
          <a:p>
            <a:pPr lvl="2"/>
            <a:r>
              <a:rPr lang="ru-RU"/>
              <a:t>Третий уровень структуры</a:t>
            </a:r>
          </a:p>
          <a:p>
            <a:pPr lvl="3"/>
            <a:r>
              <a:rPr lang="ru-RU"/>
              <a:t>Четвёртый уровень структуры</a:t>
            </a:r>
          </a:p>
          <a:p>
            <a:pPr lvl="4"/>
            <a:r>
              <a:rPr lang="ru-RU"/>
              <a:t>Пятый уровень структуры</a:t>
            </a:r>
          </a:p>
          <a:p>
            <a:pPr lvl="5"/>
            <a:r>
              <a:rPr lang="ru-RU"/>
              <a:t>Шестой уровень структуры</a:t>
            </a:r>
          </a:p>
          <a:p>
            <a:pPr lvl="6"/>
            <a:r>
              <a:rPr lang="ru-RU"/>
              <a:t>Седьмой уровень структуры</a:t>
            </a:r>
          </a:p>
          <a:p>
            <a:pPr lvl="7"/>
            <a:r>
              <a:rPr lang="ru-RU"/>
              <a:t>Восьмой уровень структуры</a:t>
            </a:r>
          </a:p>
          <a:p>
            <a:pPr lvl="0"/>
            <a:r>
              <a:rPr lang="ru-RU"/>
              <a:t>Девятый уровень структурыОбразец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Заголовок 16"/>
          <p:cNvSpPr txBox="1"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en-US"/>
              <a:t>Для правки текста заголовка щелкните мышьюОбразец заголовка</a:t>
            </a:r>
          </a:p>
        </p:txBody>
      </p:sp>
      <p:sp>
        <p:nvSpPr>
          <p:cNvPr id="4" name="Дата 23"/>
          <p:cNvSpPr txBox="1">
            <a:spLocks noGrp="1"/>
          </p:cNvSpPr>
          <p:nvPr>
            <p:ph type="dt" sz="half" idx="2"/>
          </p:nvPr>
        </p:nvSpPr>
        <p:spPr>
          <a:xfrm>
            <a:off x="5791320" y="6203880"/>
            <a:ext cx="2590560" cy="38376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9"/>
          <p:cNvSpPr txBox="1">
            <a:spLocks noGrp="1"/>
          </p:cNvSpPr>
          <p:nvPr>
            <p:ph type="ftr" sz="quarter" idx="3"/>
          </p:nvPr>
        </p:nvSpPr>
        <p:spPr>
          <a:xfrm>
            <a:off x="2133720" y="6203880"/>
            <a:ext cx="3580919" cy="38376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омер слайда 21"/>
          <p:cNvSpPr txBox="1">
            <a:spLocks noGrp="1"/>
          </p:cNvSpPr>
          <p:nvPr>
            <p:ph type="sldNum" sz="quarter" idx="4"/>
          </p:nvPr>
        </p:nvSpPr>
        <p:spPr>
          <a:xfrm>
            <a:off x="8410680" y="6181560"/>
            <a:ext cx="609120" cy="45683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FFFFFF"/>
                </a:solidFill>
                <a:latin typeface="Constantia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E7C559DA-5188-4AA7-9652-11DDB17D04A1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lvl="0" algn="l" rtl="0" hangingPunct="0">
        <a:spcBef>
          <a:spcPts val="0"/>
        </a:spcBef>
        <a:spcAft>
          <a:spcPts val="0"/>
        </a:spcAft>
        <a:buNone/>
        <a:tabLst/>
        <a:defRPr lang="en-US" sz="4200" b="0" i="0" u="none" strike="noStrike" kern="1200" spc="0">
          <a:ln>
            <a:noFill/>
          </a:ln>
          <a:solidFill>
            <a:srgbClr val="DBDBDB"/>
          </a:solidFill>
          <a:latin typeface="Constantia" pitchFamily="18"/>
          <a:ea typeface="Lucida Sans Unicode" pitchFamily="2"/>
          <a:cs typeface="Mangal" pitchFamily="2"/>
        </a:defRPr>
      </a:lvl1pPr>
    </p:titleStyle>
    <p:bodyStyle>
      <a:lvl1pPr lvl="0" rtl="0">
        <a:buSzPct val="45000"/>
        <a:buFont typeface="StarSymbol"/>
        <a:buChar char="●"/>
        <a:tabLst/>
        <a:defRPr lang="ru-RU" sz="2600" b="0" i="0" u="none" strike="noStrike" spc="0">
          <a:solidFill>
            <a:srgbClr val="FFFFFF"/>
          </a:solidFill>
          <a:latin typeface="Constantia" pitchFamily="18"/>
        </a:defRPr>
      </a:lvl1pPr>
      <a:lvl2pPr lvl="1" rtl="0">
        <a:buSzPct val="45000"/>
        <a:buFont typeface="StarSymbol"/>
        <a:buChar char="●"/>
        <a:tabLst/>
        <a:defRPr lang="ru-RU" sz="2600" b="0" i="0" u="none" strike="noStrike" spc="0">
          <a:solidFill>
            <a:srgbClr val="FFFFFF"/>
          </a:solidFill>
          <a:latin typeface="Constantia" pitchFamily="18"/>
        </a:defRPr>
      </a:lvl2pPr>
      <a:lvl3pPr lvl="2" rtl="0">
        <a:buSzPct val="75000"/>
        <a:buFont typeface="StarSymbol"/>
        <a:buChar char="–"/>
        <a:tabLst/>
        <a:defRPr lang="ru-RU" sz="2600" b="0" i="0" u="none" strike="noStrike" spc="0">
          <a:solidFill>
            <a:srgbClr val="FFFFFF"/>
          </a:solidFill>
          <a:latin typeface="Constantia" pitchFamily="18"/>
        </a:defRPr>
      </a:lvl3pPr>
      <a:lvl4pPr lvl="3" rtl="0">
        <a:buSzPct val="45000"/>
        <a:buFont typeface="StarSymbol"/>
        <a:buChar char="●"/>
        <a:tabLst/>
        <a:defRPr lang="ru-RU" sz="2600" b="0" i="0" u="none" strike="noStrike" spc="0">
          <a:solidFill>
            <a:srgbClr val="FFFFFF"/>
          </a:solidFill>
          <a:latin typeface="Constantia" pitchFamily="18"/>
        </a:defRPr>
      </a:lvl4pPr>
      <a:lvl5pPr lvl="4" rtl="0">
        <a:buSzPct val="75000"/>
        <a:buFont typeface="StarSymbol"/>
        <a:buChar char="–"/>
        <a:tabLst/>
        <a:defRPr lang="ru-RU" sz="2600" b="0" i="0" u="none" strike="noStrike" spc="0">
          <a:solidFill>
            <a:srgbClr val="FFFFFF"/>
          </a:solidFill>
          <a:latin typeface="Constantia" pitchFamily="18"/>
        </a:defRPr>
      </a:lvl5pPr>
      <a:lvl6pPr lvl="5" rtl="0">
        <a:buSzPct val="45000"/>
        <a:buFont typeface="StarSymbol"/>
        <a:buChar char="●"/>
        <a:tabLst/>
        <a:defRPr lang="ru-RU" sz="2600" b="0" i="0" u="none" strike="noStrike" spc="0">
          <a:solidFill>
            <a:srgbClr val="FFFFFF"/>
          </a:solidFill>
          <a:latin typeface="Constantia" pitchFamily="18"/>
        </a:defRPr>
      </a:lvl6pPr>
      <a:lvl7pPr lvl="6" rtl="0">
        <a:buSzPct val="45000"/>
        <a:buFont typeface="StarSymbol"/>
        <a:buChar char="●"/>
        <a:tabLst/>
        <a:defRPr lang="ru-RU" sz="2600" b="0" i="0" u="none" strike="noStrike" spc="0">
          <a:solidFill>
            <a:srgbClr val="FFFFFF"/>
          </a:solidFill>
          <a:latin typeface="Constantia" pitchFamily="18"/>
        </a:defRPr>
      </a:lvl7pPr>
      <a:lvl8pPr lvl="7" rtl="0">
        <a:buSzPct val="45000"/>
        <a:buFont typeface="StarSymbol"/>
        <a:buChar char="●"/>
        <a:tabLst/>
        <a:defRPr lang="ru-RU" sz="2600" b="0" i="0" u="none" strike="noStrike" spc="0">
          <a:solidFill>
            <a:srgbClr val="FFFFFF"/>
          </a:solidFill>
          <a:latin typeface="Constantia" pitchFamily="18"/>
        </a:defRPr>
      </a:lvl8pPr>
      <a:lvl9pPr marL="0" marR="0" lvl="0" indent="0" algn="l" rtl="0" hangingPunct="0">
        <a:spcBef>
          <a:spcPts val="601"/>
        </a:spcBef>
        <a:spcAft>
          <a:spcPts val="0"/>
        </a:spcAft>
        <a:buClr>
          <a:srgbClr val="009DD9"/>
        </a:buClr>
        <a:buSzPct val="85000"/>
        <a:buFont typeface="Wingdings 2" pitchFamily="16"/>
        <a:buChar char=""/>
        <a:tabLst/>
        <a:defRPr lang="ru-RU" sz="2600" b="0" i="0" u="none" strike="noStrike" spc="0">
          <a:solidFill>
            <a:srgbClr val="FFFFFF"/>
          </a:solidFill>
          <a:latin typeface="Constantia" pitchFamily="18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6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Relationship Id="rId6" Type="http://schemas.microsoft.com/office/2007/relationships/hdphoto" Target="../media/hdphoto2.wdp"/><Relationship Id="rId5" Type="http://schemas.openxmlformats.org/officeDocument/2006/relationships/image" Target="../media/image20.jpeg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.jp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4"/>
          <p:cNvSpPr txBox="1">
            <a:spLocks noGrp="1"/>
          </p:cNvSpPr>
          <p:nvPr>
            <p:ph type="subTitle" idx="4294967295"/>
          </p:nvPr>
        </p:nvSpPr>
        <p:spPr>
          <a:xfrm>
            <a:off x="457200" y="3700440"/>
            <a:ext cx="8305560" cy="1142640"/>
          </a:xfrm>
        </p:spPr>
        <p:txBody>
          <a:bodyPr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r">
              <a:spcAft>
                <a:spcPts val="0"/>
              </a:spcAft>
              <a:buNone/>
            </a:pPr>
            <a:r>
              <a:rPr lang="ru-RU" sz="3200" b="1" dirty="0">
                <a:solidFill>
                  <a:srgbClr val="DBDBDB"/>
                </a:solidFill>
                <a:latin typeface="Constantia" pitchFamily="18"/>
              </a:rPr>
              <a:t>Автор:</a:t>
            </a:r>
            <a:r>
              <a:rPr lang="ru-RU" sz="3200" dirty="0">
                <a:solidFill>
                  <a:srgbClr val="DBDBDB"/>
                </a:solidFill>
                <a:latin typeface="Constantia" pitchFamily="18"/>
              </a:rPr>
              <a:t> </a:t>
            </a:r>
            <a:r>
              <a:rPr lang="ru-RU" sz="3200" b="1" dirty="0" err="1">
                <a:solidFill>
                  <a:srgbClr val="DBDBDB"/>
                </a:solidFill>
                <a:latin typeface="Constantia" pitchFamily="18"/>
              </a:rPr>
              <a:t>Пятерикова</a:t>
            </a:r>
            <a:r>
              <a:rPr lang="ru-RU" sz="3200" b="1" dirty="0">
                <a:solidFill>
                  <a:srgbClr val="DBDBDB"/>
                </a:solidFill>
                <a:latin typeface="Constantia" pitchFamily="18"/>
              </a:rPr>
              <a:t> С.Н.</a:t>
            </a:r>
          </a:p>
          <a:p>
            <a:pPr marL="0" lvl="0" indent="0" algn="r">
              <a:spcAft>
                <a:spcPts val="0"/>
              </a:spcAft>
              <a:buNone/>
            </a:pPr>
            <a:r>
              <a:rPr lang="ru-RU" sz="3200" b="1" dirty="0">
                <a:solidFill>
                  <a:srgbClr val="DBDBDB"/>
                </a:solidFill>
                <a:latin typeface="Constantia" pitchFamily="18"/>
              </a:rPr>
              <a:t>МБОУ «</a:t>
            </a:r>
            <a:r>
              <a:rPr lang="ru-RU" sz="3200" b="1" dirty="0" err="1">
                <a:solidFill>
                  <a:srgbClr val="DBDBDB"/>
                </a:solidFill>
                <a:latin typeface="Constantia" pitchFamily="18"/>
              </a:rPr>
              <a:t>Эльдиканская</a:t>
            </a:r>
            <a:r>
              <a:rPr lang="ru-RU" sz="3200" b="1" dirty="0">
                <a:solidFill>
                  <a:srgbClr val="DBDBDB"/>
                </a:solidFill>
                <a:latin typeface="Constantia" pitchFamily="18"/>
              </a:rPr>
              <a:t> СОШ</a:t>
            </a:r>
          </a:p>
          <a:p>
            <a:pPr marL="0" lvl="0" indent="0" algn="r">
              <a:spcAft>
                <a:spcPts val="0"/>
              </a:spcAft>
              <a:buNone/>
            </a:pPr>
            <a:r>
              <a:rPr lang="ru-RU" sz="3200" b="1" dirty="0">
                <a:solidFill>
                  <a:srgbClr val="DBDBDB"/>
                </a:solidFill>
                <a:latin typeface="Constantia" pitchFamily="18"/>
              </a:rPr>
              <a:t>имени </a:t>
            </a:r>
            <a:r>
              <a:rPr lang="ru-RU" sz="3200" b="1" dirty="0" err="1">
                <a:solidFill>
                  <a:srgbClr val="DBDBDB"/>
                </a:solidFill>
                <a:latin typeface="Constantia" pitchFamily="18"/>
              </a:rPr>
              <a:t>А.А.Константиновой</a:t>
            </a:r>
            <a:r>
              <a:rPr lang="ru-RU" sz="3200" b="1" dirty="0">
                <a:solidFill>
                  <a:srgbClr val="DBDBDB"/>
                </a:solidFill>
                <a:latin typeface="Constantia" pitchFamily="18"/>
              </a:rPr>
              <a:t>»</a:t>
            </a:r>
          </a:p>
          <a:p>
            <a:pPr marL="0" lvl="0" indent="0" algn="r">
              <a:spcAft>
                <a:spcPts val="0"/>
              </a:spcAft>
              <a:buNone/>
            </a:pPr>
            <a:r>
              <a:rPr lang="ru-RU" sz="3200" b="1" dirty="0">
                <a:solidFill>
                  <a:srgbClr val="DBDBDB"/>
                </a:solidFill>
                <a:latin typeface="Constantia" pitchFamily="18"/>
              </a:rPr>
              <a:t>п. Эльдикан</a:t>
            </a:r>
          </a:p>
          <a:p>
            <a:pPr marL="0" lvl="0" indent="0" algn="r">
              <a:spcAft>
                <a:spcPts val="0"/>
              </a:spcAft>
              <a:buNone/>
            </a:pPr>
            <a:r>
              <a:rPr lang="ru-RU" sz="3200" b="1" dirty="0" err="1">
                <a:solidFill>
                  <a:srgbClr val="DBDBDB"/>
                </a:solidFill>
                <a:latin typeface="Constantia" pitchFamily="18"/>
              </a:rPr>
              <a:t>Усть</a:t>
            </a:r>
            <a:r>
              <a:rPr lang="ru-RU" sz="3200" b="1" dirty="0">
                <a:solidFill>
                  <a:srgbClr val="DBDBDB"/>
                </a:solidFill>
                <a:latin typeface="Constantia" pitchFamily="18"/>
              </a:rPr>
              <a:t>-Майский район</a:t>
            </a:r>
          </a:p>
          <a:p>
            <a:pPr marL="0" lvl="0" indent="0" algn="r">
              <a:spcAft>
                <a:spcPts val="0"/>
              </a:spcAft>
              <a:buNone/>
            </a:pPr>
            <a:r>
              <a:rPr lang="ru-RU" sz="3200" b="1" dirty="0">
                <a:solidFill>
                  <a:srgbClr val="DBDBDB"/>
                </a:solidFill>
                <a:latin typeface="Constantia" pitchFamily="18"/>
              </a:rPr>
              <a:t>Республика Саха (Якутия)</a:t>
            </a:r>
          </a:p>
        </p:txBody>
      </p:sp>
      <p:sp>
        <p:nvSpPr>
          <p:cNvPr id="3" name="Заголовок 3"/>
          <p:cNvSpPr txBox="1">
            <a:spLocks noGrp="1"/>
          </p:cNvSpPr>
          <p:nvPr>
            <p:ph type="title" idx="4294967295"/>
          </p:nvPr>
        </p:nvSpPr>
        <p:spPr>
          <a:xfrm>
            <a:off x="500040" y="857159"/>
            <a:ext cx="8305560" cy="198072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sz="6600" b="1" dirty="0" err="1">
                <a:solidFill>
                  <a:srgbClr val="C00000"/>
                </a:solidFill>
              </a:rPr>
              <a:t>Дети</a:t>
            </a:r>
            <a:r>
              <a:rPr lang="en-US" sz="6600" b="1" dirty="0">
                <a:solidFill>
                  <a:srgbClr val="C00000"/>
                </a:solidFill>
              </a:rPr>
              <a:t> </a:t>
            </a:r>
            <a:r>
              <a:rPr lang="en-US" sz="6600" b="1" dirty="0" err="1">
                <a:solidFill>
                  <a:srgbClr val="C00000"/>
                </a:solidFill>
              </a:rPr>
              <a:t>военных</a:t>
            </a:r>
            <a:r>
              <a:rPr lang="en-US" sz="6600" b="1" dirty="0">
                <a:solidFill>
                  <a:srgbClr val="C00000"/>
                </a:solidFill>
              </a:rPr>
              <a:t> </a:t>
            </a:r>
            <a:r>
              <a:rPr lang="en-US" sz="6600" b="1" dirty="0" err="1">
                <a:solidFill>
                  <a:srgbClr val="C00000"/>
                </a:solidFill>
              </a:rPr>
              <a:t>лет</a:t>
            </a:r>
            <a:r>
              <a:rPr lang="en-US" sz="6600" b="1" dirty="0">
                <a:solidFill>
                  <a:srgbClr val="C00000"/>
                </a:solidFill>
              </a:rPr>
              <a:t>…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363656" y="1689384"/>
            <a:ext cx="6498279" cy="422392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Заголовок 2"/>
          <p:cNvSpPr txBox="1">
            <a:spLocks/>
          </p:cNvSpPr>
          <p:nvPr/>
        </p:nvSpPr>
        <p:spPr>
          <a:xfrm>
            <a:off x="428760" y="571320"/>
            <a:ext cx="2971440" cy="91871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defPPr lvl="0">
              <a:buSzPct val="45000"/>
              <a:buFont typeface="StarSymbol"/>
              <a:buNone/>
              <a:defRPr/>
            </a:defPPr>
            <a:lvl1pPr lvl="0" algn="l" rtl="0" hangingPunct="0"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n-US" sz="4200" b="0" i="0" u="none" strike="noStrike" kern="1200" spc="0">
                <a:ln>
                  <a:noFill/>
                </a:ln>
                <a:solidFill>
                  <a:srgbClr val="DBDBDB"/>
                </a:solidFill>
                <a:latin typeface="Constantia" pitchFamily="18"/>
                <a:ea typeface="Lucida Sans Unicode" pitchFamily="2"/>
                <a:cs typeface="Mangal" pitchFamily="2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 hangingPunct="1">
              <a:buFont typeface="StarSymbol"/>
              <a:buNone/>
            </a:pPr>
            <a:r>
              <a:rPr lang="ru-RU" i="1" dirty="0" smtClean="0">
                <a:solidFill>
                  <a:srgbClr val="C00000"/>
                </a:solidFill>
              </a:rPr>
              <a:t>О  еде…</a:t>
            </a:r>
            <a:endParaRPr lang="ru-RU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88000" y="548680"/>
            <a:ext cx="8395920" cy="5714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236784" y="260648"/>
            <a:ext cx="5587200" cy="321515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/>
          <p:nvPr/>
        </p:nvSpPr>
        <p:spPr>
          <a:xfrm>
            <a:off x="610928" y="1788761"/>
            <a:ext cx="2356920" cy="5918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3200" b="1" i="1" u="none" strike="noStrike" kern="1200" spc="0" dirty="0">
                <a:ln>
                  <a:noFill/>
                </a:ln>
                <a:solidFill>
                  <a:srgbClr val="C00000"/>
                </a:solidFill>
                <a:latin typeface="Constantia" pitchFamily="18"/>
                <a:ea typeface="Lucida Sans Unicode" pitchFamily="2"/>
                <a:cs typeface="Mangal" pitchFamily="2"/>
              </a:rPr>
              <a:t>В школу</a:t>
            </a:r>
          </a:p>
        </p:txBody>
      </p:sp>
      <p:pic>
        <p:nvPicPr>
          <p:cNvPr id="2" name="Picture 4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67544" y="3068960"/>
            <a:ext cx="5288400" cy="35229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На санях в школу…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 noGrp="1"/>
          </p:cNvSpPr>
          <p:nvPr>
            <p:ph type="title" idx="4294967295"/>
          </p:nvPr>
        </p:nvSpPr>
        <p:spPr>
          <a:xfrm>
            <a:off x="457200" y="152280"/>
            <a:ext cx="8229240" cy="77579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i="1" dirty="0" err="1">
                <a:solidFill>
                  <a:srgbClr val="C00000"/>
                </a:solidFill>
              </a:rPr>
              <a:t>На</a:t>
            </a:r>
            <a:r>
              <a:rPr lang="en-US" i="1" dirty="0">
                <a:solidFill>
                  <a:srgbClr val="C00000"/>
                </a:solidFill>
              </a:rPr>
              <a:t> </a:t>
            </a:r>
            <a:r>
              <a:rPr lang="en-US" i="1" dirty="0" err="1">
                <a:solidFill>
                  <a:srgbClr val="C00000"/>
                </a:solidFill>
              </a:rPr>
              <a:t>санях</a:t>
            </a:r>
            <a:r>
              <a:rPr lang="en-US" i="1" dirty="0">
                <a:solidFill>
                  <a:srgbClr val="C00000"/>
                </a:solidFill>
              </a:rPr>
              <a:t> в </a:t>
            </a:r>
            <a:r>
              <a:rPr lang="en-US" i="1" dirty="0" err="1">
                <a:solidFill>
                  <a:srgbClr val="C00000"/>
                </a:solidFill>
              </a:rPr>
              <a:t>школу</a:t>
            </a:r>
            <a:r>
              <a:rPr lang="en-US" i="1" dirty="0">
                <a:solidFill>
                  <a:srgbClr val="C00000"/>
                </a:solidFill>
              </a:rPr>
              <a:t>…</a:t>
            </a:r>
          </a:p>
        </p:txBody>
      </p:sp>
      <p:pic>
        <p:nvPicPr>
          <p:cNvPr id="3" name="Объект 6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115616" y="1196752"/>
            <a:ext cx="7291699" cy="480445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4"/>
          <p:cNvSpPr/>
          <p:nvPr/>
        </p:nvSpPr>
        <p:spPr>
          <a:xfrm>
            <a:off x="2536971" y="6187183"/>
            <a:ext cx="5870344" cy="37268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compatLnSpc="0">
            <a:sp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Lucida Sans Unicode" pitchFamily="2"/>
                <a:cs typeface="Mangal" pitchFamily="2"/>
              </a:rPr>
              <a:t>Из архива </a:t>
            </a:r>
            <a:r>
              <a:rPr lang="ru-RU" sz="18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Lucida Sans Unicode" pitchFamily="2"/>
                <a:cs typeface="Mangal" pitchFamily="2"/>
              </a:rPr>
              <a:t>Прокопьевых, п</a:t>
            </a: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Lucida Sans Unicode" pitchFamily="2"/>
                <a:cs typeface="Mangal" pitchFamily="2"/>
              </a:rPr>
              <a:t>. Эльдикан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Маленькие радости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 noGrp="1"/>
          </p:cNvSpPr>
          <p:nvPr>
            <p:ph type="title" idx="4294967295"/>
          </p:nvPr>
        </p:nvSpPr>
        <p:spPr>
          <a:xfrm>
            <a:off x="457200" y="332656"/>
            <a:ext cx="8229240" cy="72008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hangingPunct="1">
              <a:buNone/>
            </a:pPr>
            <a:r>
              <a:rPr lang="en-US" i="1" dirty="0" err="1">
                <a:solidFill>
                  <a:srgbClr val="C00000"/>
                </a:solidFill>
              </a:rPr>
              <a:t>Маленькие</a:t>
            </a:r>
            <a:r>
              <a:rPr lang="en-US" i="1" dirty="0">
                <a:solidFill>
                  <a:srgbClr val="C00000"/>
                </a:solidFill>
              </a:rPr>
              <a:t> </a:t>
            </a:r>
            <a:r>
              <a:rPr lang="en-US" i="1" dirty="0" err="1">
                <a:solidFill>
                  <a:srgbClr val="C00000"/>
                </a:solidFill>
              </a:rPr>
              <a:t>радости</a:t>
            </a:r>
            <a:r>
              <a:rPr lang="en-US" i="1" dirty="0">
                <a:solidFill>
                  <a:srgbClr val="C00000"/>
                </a:solidFill>
              </a:rPr>
              <a:t>…</a:t>
            </a:r>
          </a:p>
        </p:txBody>
      </p:sp>
      <p:pic>
        <p:nvPicPr>
          <p:cNvPr id="3" name="Picture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899592" y="1290480"/>
            <a:ext cx="7371720" cy="49424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/>
          <p:cNvPicPr>
            <a:picLocks noChangeAspect="1"/>
          </p:cNvPicPr>
          <p:nvPr/>
        </p:nvPicPr>
        <p:blipFill rotWithShape="1">
          <a:blip r:embed="rId3">
            <a:lum/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t="3048" b="5672"/>
          <a:stretch/>
        </p:blipFill>
        <p:spPr>
          <a:xfrm>
            <a:off x="428760" y="476671"/>
            <a:ext cx="4071600" cy="571381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6"/>
          <p:cNvSpPr/>
          <p:nvPr/>
        </p:nvSpPr>
        <p:spPr>
          <a:xfrm>
            <a:off x="395536" y="6298415"/>
            <a:ext cx="4500360" cy="37268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compatLnSpc="0">
            <a:spAutoFit/>
          </a:bodyPr>
          <a:lstStyle/>
          <a:p>
            <a:pPr lvl="0">
              <a:defRPr sz="1800"/>
            </a:pPr>
            <a:r>
              <a:rPr lang="ru-RU" dirty="0">
                <a:solidFill>
                  <a:srgbClr val="000000"/>
                </a:solidFill>
                <a:latin typeface="Constantia" pitchFamily="18"/>
                <a:ea typeface="Lucida Sans Unicode" pitchFamily="2"/>
                <a:cs typeface="Mangal" pitchFamily="2"/>
              </a:rPr>
              <a:t>Вера </a:t>
            </a:r>
            <a:r>
              <a:rPr lang="ru-RU" dirty="0" err="1" smtClean="0">
                <a:solidFill>
                  <a:srgbClr val="000000"/>
                </a:solidFill>
                <a:latin typeface="Constantia" pitchFamily="18"/>
                <a:ea typeface="Lucida Sans Unicode" pitchFamily="2"/>
                <a:cs typeface="Mangal" pitchFamily="2"/>
              </a:rPr>
              <a:t>Пятерикова</a:t>
            </a:r>
            <a:r>
              <a:rPr lang="ru-RU" dirty="0" smtClean="0">
                <a:solidFill>
                  <a:srgbClr val="000000"/>
                </a:solidFill>
                <a:latin typeface="Constantia" pitchFamily="18"/>
                <a:ea typeface="Lucida Sans Unicode" pitchFamily="2"/>
                <a:cs typeface="Mangal" pitchFamily="2"/>
              </a:rPr>
              <a:t> </a:t>
            </a:r>
            <a:r>
              <a:rPr lang="ru-RU" sz="18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Lucida Sans Unicode" pitchFamily="2"/>
                <a:cs typeface="Mangal" pitchFamily="2"/>
              </a:rPr>
              <a:t>с </a:t>
            </a: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Lucida Sans Unicode" pitchFamily="2"/>
                <a:cs typeface="Mangal" pitchFamily="2"/>
              </a:rPr>
              <a:t>родителями. 1941 год</a:t>
            </a:r>
          </a:p>
        </p:txBody>
      </p:sp>
      <p:sp>
        <p:nvSpPr>
          <p:cNvPr id="4" name="TextBox 6"/>
          <p:cNvSpPr/>
          <p:nvPr/>
        </p:nvSpPr>
        <p:spPr>
          <a:xfrm>
            <a:off x="4383272" y="6309320"/>
            <a:ext cx="4785840" cy="37268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Lucida Sans Unicode" pitchFamily="2"/>
                <a:cs typeface="Mangal" pitchFamily="2"/>
              </a:rPr>
              <a:t>Вера с </a:t>
            </a:r>
            <a:r>
              <a:rPr lang="ru-RU" sz="18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Lucida Sans Unicode" pitchFamily="2"/>
                <a:cs typeface="Mangal" pitchFamily="2"/>
              </a:rPr>
              <a:t>подругой Валей</a:t>
            </a: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Lucida Sans Unicode" pitchFamily="2"/>
                <a:cs typeface="Mangal" pitchFamily="2"/>
              </a:rPr>
              <a:t>. 1947 год</a:t>
            </a:r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900"/>
                    </a14:imgEffect>
                    <a14:imgEffect>
                      <a14:saturation sat="33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 rot="5400000">
            <a:off x="3945731" y="1314465"/>
            <a:ext cx="5747974" cy="40015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00040" y="142920"/>
            <a:ext cx="8072279" cy="622151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5"/>
          <p:cNvSpPr/>
          <p:nvPr/>
        </p:nvSpPr>
        <p:spPr>
          <a:xfrm>
            <a:off x="500040" y="6309320"/>
            <a:ext cx="8143559" cy="37268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compatLnSpc="0">
            <a:spAutoFit/>
          </a:bodyPr>
          <a:lstStyle/>
          <a:p>
            <a:pPr lvl="0" algn="r">
              <a:defRPr sz="1800"/>
            </a:pPr>
            <a:r>
              <a:rPr lang="ru-RU" sz="1800" b="0" i="1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Lucida Sans Unicode" pitchFamily="2"/>
                <a:cs typeface="Mangal" pitchFamily="2"/>
              </a:rPr>
              <a:t>Дети </a:t>
            </a:r>
            <a:r>
              <a:rPr lang="ru-RU" i="1" dirty="0">
                <a:solidFill>
                  <a:srgbClr val="000000"/>
                </a:solidFill>
                <a:latin typeface="Constantia" pitchFamily="18"/>
                <a:ea typeface="Lucida Sans Unicode" pitchFamily="2"/>
                <a:cs typeface="Mangal" pitchFamily="2"/>
              </a:rPr>
              <a:t>из посёлка Белькачи (Якутская </a:t>
            </a:r>
            <a:r>
              <a:rPr lang="ru-RU" i="1" dirty="0" smtClean="0">
                <a:solidFill>
                  <a:srgbClr val="000000"/>
                </a:solidFill>
                <a:latin typeface="Constantia" pitchFamily="18"/>
                <a:ea typeface="Lucida Sans Unicode" pitchFamily="2"/>
                <a:cs typeface="Mangal" pitchFamily="2"/>
              </a:rPr>
              <a:t>АССР</a:t>
            </a:r>
            <a:r>
              <a:rPr lang="ru-RU" i="1" dirty="0">
                <a:solidFill>
                  <a:srgbClr val="000000"/>
                </a:solidFill>
                <a:latin typeface="Constantia" pitchFamily="18"/>
                <a:ea typeface="Lucida Sans Unicode" pitchFamily="2"/>
                <a:cs typeface="Mangal" pitchFamily="2"/>
              </a:rPr>
              <a:t>)</a:t>
            </a:r>
            <a:r>
              <a:rPr lang="ru-RU" i="1" dirty="0" smtClean="0">
                <a:solidFill>
                  <a:srgbClr val="000000"/>
                </a:solidFill>
                <a:latin typeface="Constantia" pitchFamily="18"/>
                <a:ea typeface="Lucida Sans Unicode" pitchFamily="2"/>
                <a:cs typeface="Mangal" pitchFamily="2"/>
              </a:rPr>
              <a:t>. </a:t>
            </a:r>
            <a:r>
              <a:rPr lang="ru-RU" sz="1800" b="0" i="1" u="none" strike="noStrike" kern="1200" spc="0" dirty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Lucida Sans Unicode" pitchFamily="2"/>
                <a:cs typeface="Mangal" pitchFamily="2"/>
              </a:rPr>
              <a:t>1948 </a:t>
            </a:r>
            <a:r>
              <a:rPr lang="ru-RU" sz="1800" b="0" i="1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Lucida Sans Unicode" pitchFamily="2"/>
                <a:cs typeface="Mangal" pitchFamily="2"/>
              </a:rPr>
              <a:t>год</a:t>
            </a:r>
            <a:endParaRPr lang="ru-RU" sz="1800" b="0" i="1" u="none" strike="noStrike" kern="1200" spc="0" dirty="0">
              <a:ln>
                <a:noFill/>
              </a:ln>
              <a:solidFill>
                <a:srgbClr val="000000"/>
              </a:solidFill>
              <a:latin typeface="Constantia" pitchFamily="18"/>
              <a:ea typeface="Lucida Sans Unicode" pitchFamily="2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/>
          <p:nvPr/>
        </p:nvSpPr>
        <p:spPr>
          <a:xfrm>
            <a:off x="2123728" y="6229330"/>
            <a:ext cx="6453704" cy="37268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compatLnSpc="0">
            <a:sp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1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Lucida Sans Unicode" pitchFamily="2"/>
                <a:cs typeface="Mangal" pitchFamily="2"/>
              </a:rPr>
              <a:t>Ученики </a:t>
            </a:r>
            <a:r>
              <a:rPr lang="ru-RU" sz="1800" b="0" i="1" u="none" strike="noStrike" kern="1200" spc="0" dirty="0" err="1" smtClean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Lucida Sans Unicode" pitchFamily="2"/>
                <a:cs typeface="Mangal" pitchFamily="2"/>
              </a:rPr>
              <a:t>Белькачинской</a:t>
            </a:r>
            <a:r>
              <a:rPr lang="ru-RU" sz="1800" b="0" i="1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Lucida Sans Unicode" pitchFamily="2"/>
                <a:cs typeface="Mangal" pitchFamily="2"/>
              </a:rPr>
              <a:t> школы. 1949 год</a:t>
            </a:r>
            <a:endParaRPr lang="ru-RU" sz="1800" b="0" i="1" u="none" strike="noStrike" kern="1200" spc="0" dirty="0">
              <a:ln>
                <a:noFill/>
              </a:ln>
              <a:solidFill>
                <a:srgbClr val="000000"/>
              </a:solidFill>
              <a:latin typeface="Constantia" pitchFamily="18"/>
              <a:ea typeface="Lucida Sans Unicode" pitchFamily="2"/>
              <a:cs typeface="Mangal" pitchFamily="2"/>
            </a:endParaRPr>
          </a:p>
        </p:txBody>
      </p:sp>
      <p:pic>
        <p:nvPicPr>
          <p:cNvPr id="3" name="Picture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28760" y="500040"/>
            <a:ext cx="8357760" cy="55717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14240" y="428760"/>
            <a:ext cx="7827479" cy="578592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4"/>
          <p:cNvSpPr/>
          <p:nvPr/>
        </p:nvSpPr>
        <p:spPr>
          <a:xfrm>
            <a:off x="3707904" y="6244488"/>
            <a:ext cx="4817887" cy="37268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Lucida Sans Unicode" pitchFamily="2"/>
                <a:cs typeface="Mangal" pitchFamily="2"/>
              </a:rPr>
              <a:t>Дети из посёлка Белькачи. 1952 год</a:t>
            </a:r>
            <a:endParaRPr lang="ru-RU" sz="1800" b="0" i="0" u="none" strike="noStrike" kern="1200" spc="0" dirty="0">
              <a:ln>
                <a:noFill/>
              </a:ln>
              <a:solidFill>
                <a:srgbClr val="000000"/>
              </a:solidFill>
              <a:latin typeface="Constantia" pitchFamily="18"/>
              <a:ea typeface="Lucida Sans Unicode" pitchFamily="2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42960" y="357120"/>
            <a:ext cx="5341680" cy="614339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4"/>
          <p:cNvSpPr/>
          <p:nvPr/>
        </p:nvSpPr>
        <p:spPr>
          <a:xfrm>
            <a:off x="6072120" y="3929040"/>
            <a:ext cx="2714400" cy="178172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compatLnSpc="0">
            <a:spAutoFit/>
          </a:bodyPr>
          <a:lstStyle/>
          <a:p>
            <a:pPr lvl="0">
              <a:defRPr sz="1800"/>
            </a:pPr>
            <a:r>
              <a:rPr lang="ru-RU" sz="18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Lucida Sans Unicode" pitchFamily="2"/>
                <a:cs typeface="Mangal" pitchFamily="2"/>
              </a:rPr>
              <a:t>Из архива </a:t>
            </a:r>
            <a:r>
              <a:rPr lang="ru-RU" dirty="0">
                <a:solidFill>
                  <a:srgbClr val="000000"/>
                </a:solidFill>
                <a:latin typeface="Constantia" pitchFamily="18"/>
                <a:ea typeface="Lucida Sans Unicode" pitchFamily="2"/>
                <a:cs typeface="Mangal" pitchFamily="2"/>
              </a:rPr>
              <a:t/>
            </a:r>
            <a:br>
              <a:rPr lang="ru-RU" dirty="0">
                <a:solidFill>
                  <a:srgbClr val="000000"/>
                </a:solidFill>
                <a:latin typeface="Constantia" pitchFamily="18"/>
                <a:ea typeface="Lucida Sans Unicode" pitchFamily="2"/>
                <a:cs typeface="Mangal" pitchFamily="2"/>
              </a:rPr>
            </a:br>
            <a:r>
              <a:rPr lang="ru-RU" dirty="0">
                <a:solidFill>
                  <a:srgbClr val="000000"/>
                </a:solidFill>
                <a:latin typeface="Constantia" pitchFamily="18"/>
                <a:ea typeface="Lucida Sans Unicode" pitchFamily="2"/>
                <a:cs typeface="Mangal" pitchFamily="2"/>
              </a:rPr>
              <a:t>Любови</a:t>
            </a:r>
          </a:p>
          <a:p>
            <a:pPr lvl="0">
              <a:defRPr sz="1800"/>
            </a:pPr>
            <a:r>
              <a:rPr lang="ru-RU" dirty="0">
                <a:solidFill>
                  <a:srgbClr val="000000"/>
                </a:solidFill>
                <a:latin typeface="Constantia" pitchFamily="18"/>
                <a:ea typeface="Lucida Sans Unicode" pitchFamily="2"/>
                <a:cs typeface="Mangal" pitchFamily="2"/>
              </a:rPr>
              <a:t>Семёновны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 dirty="0" err="1" smtClean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Lucida Sans Unicode" pitchFamily="2"/>
                <a:cs typeface="Mangal" pitchFamily="2"/>
              </a:rPr>
              <a:t>Баранчук</a:t>
            </a:r>
            <a:r>
              <a:rPr lang="ru-RU" sz="18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Lucida Sans Unicode" pitchFamily="2"/>
                <a:cs typeface="Mangal" pitchFamily="2"/>
              </a:rPr>
              <a:t>.</a:t>
            </a:r>
            <a:endParaRPr lang="ru-RU" sz="1800" b="0" i="0" u="none" strike="noStrike" kern="1200" spc="0" dirty="0">
              <a:ln>
                <a:noFill/>
              </a:ln>
              <a:solidFill>
                <a:srgbClr val="000000"/>
              </a:solidFill>
              <a:latin typeface="Constantia" pitchFamily="18"/>
              <a:ea typeface="Lucida Sans Unicode" pitchFamily="2"/>
              <a:cs typeface="Mangal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Lucida Sans Unicode" pitchFamily="2"/>
                <a:cs typeface="Mangal" pitchFamily="2"/>
              </a:rPr>
              <a:t>Красноярский край.</a:t>
            </a:r>
            <a:endParaRPr lang="ru-RU" sz="1800" b="0" i="0" u="none" strike="noStrike" kern="1200" spc="0" dirty="0">
              <a:ln>
                <a:noFill/>
              </a:ln>
              <a:solidFill>
                <a:srgbClr val="000000"/>
              </a:solidFill>
              <a:latin typeface="Constantia" pitchFamily="18"/>
              <a:ea typeface="Lucida Sans Unicode" pitchFamily="2"/>
              <a:cs typeface="Mangal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Lucida Sans Unicode" pitchFamily="2"/>
                <a:cs typeface="Mangal" pitchFamily="2"/>
              </a:rPr>
              <a:t>1941 год</a:t>
            </a:r>
            <a:endParaRPr lang="ru-RU" sz="1800" b="0" i="0" u="none" strike="noStrike" kern="1200" spc="0" dirty="0">
              <a:ln>
                <a:noFill/>
              </a:ln>
              <a:solidFill>
                <a:srgbClr val="000000"/>
              </a:solidFill>
              <a:latin typeface="Constantia" pitchFamily="18"/>
              <a:ea typeface="Lucida Sans Unicode" pitchFamily="2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Дети военных лет..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500040" y="116632"/>
            <a:ext cx="8229240" cy="692696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 hangingPunct="1">
              <a:buNone/>
            </a:pPr>
            <a:r>
              <a:rPr lang="en-US" b="1" i="1" dirty="0" err="1">
                <a:solidFill>
                  <a:srgbClr val="C00000"/>
                </a:solidFill>
              </a:rPr>
              <a:t>Дети</a:t>
            </a:r>
            <a:r>
              <a:rPr lang="en-US" b="1" i="1" dirty="0">
                <a:solidFill>
                  <a:srgbClr val="C00000"/>
                </a:solidFill>
              </a:rPr>
              <a:t> </a:t>
            </a:r>
            <a:r>
              <a:rPr lang="en-US" b="1" i="1" dirty="0" err="1">
                <a:solidFill>
                  <a:srgbClr val="C00000"/>
                </a:solidFill>
              </a:rPr>
              <a:t>военных</a:t>
            </a:r>
            <a:r>
              <a:rPr lang="en-US" b="1" i="1" dirty="0">
                <a:solidFill>
                  <a:srgbClr val="C00000"/>
                </a:solidFill>
              </a:rPr>
              <a:t> </a:t>
            </a:r>
            <a:r>
              <a:rPr lang="en-US" b="1" i="1" dirty="0" err="1">
                <a:solidFill>
                  <a:srgbClr val="C00000"/>
                </a:solidFill>
              </a:rPr>
              <a:t>лет</a:t>
            </a:r>
            <a:r>
              <a:rPr lang="en-US" b="1" i="1" dirty="0">
                <a:solidFill>
                  <a:srgbClr val="C00000"/>
                </a:solidFill>
              </a:rPr>
              <a:t>...</a:t>
            </a:r>
          </a:p>
        </p:txBody>
      </p:sp>
      <p:pic>
        <p:nvPicPr>
          <p:cNvPr id="3" name="Picture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000160" y="1165632"/>
            <a:ext cx="4929840" cy="5071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17040" y="428760"/>
            <a:ext cx="8052479" cy="57862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/>
          <p:nvPr/>
        </p:nvSpPr>
        <p:spPr>
          <a:xfrm>
            <a:off x="617040" y="6346619"/>
            <a:ext cx="8241120" cy="37268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compatLnSpc="0">
            <a:spAutoFit/>
          </a:bodyPr>
          <a:lstStyle/>
          <a:p>
            <a:pPr lvl="0" algn="ctr">
              <a:defRPr sz="1800"/>
            </a:pPr>
            <a:r>
              <a:rPr lang="ru-RU" sz="1800" b="0" i="1" u="none" strike="noStrike" kern="1200" spc="0" dirty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Lucida Sans Unicode" pitchFamily="2"/>
                <a:cs typeface="Mangal" pitchFamily="2"/>
              </a:rPr>
              <a:t>Из </a:t>
            </a:r>
            <a:r>
              <a:rPr lang="ru-RU" sz="1800" b="0" i="1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Lucida Sans Unicode" pitchFamily="2"/>
                <a:cs typeface="Mangal" pitchFamily="2"/>
              </a:rPr>
              <a:t>архива </a:t>
            </a:r>
            <a:r>
              <a:rPr lang="ru-RU" i="1" dirty="0" err="1" smtClean="0">
                <a:solidFill>
                  <a:srgbClr val="000000"/>
                </a:solidFill>
                <a:latin typeface="Constantia" pitchFamily="18"/>
                <a:ea typeface="Lucida Sans Unicode" pitchFamily="2"/>
                <a:cs typeface="Mangal" pitchFamily="2"/>
              </a:rPr>
              <a:t>Л.Ф.Скорняковой</a:t>
            </a:r>
            <a:r>
              <a:rPr lang="ru-RU" i="1" dirty="0" smtClean="0">
                <a:solidFill>
                  <a:srgbClr val="000000"/>
                </a:solidFill>
                <a:latin typeface="Constantia" pitchFamily="18"/>
                <a:ea typeface="Lucida Sans Unicode" pitchFamily="2"/>
                <a:cs typeface="Mangal" pitchFamily="2"/>
              </a:rPr>
              <a:t> </a:t>
            </a:r>
            <a:r>
              <a:rPr lang="ru-RU" sz="1800" b="0" i="1" u="none" strike="noStrike" kern="1200" spc="0" dirty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Lucida Sans Unicode" pitchFamily="2"/>
                <a:cs typeface="Mangal" pitchFamily="2"/>
              </a:rPr>
              <a:t>(Герасимовой</a:t>
            </a:r>
            <a:r>
              <a:rPr lang="ru-RU" sz="1800" b="0" i="1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Lucida Sans Unicode" pitchFamily="2"/>
                <a:cs typeface="Mangal" pitchFamily="2"/>
              </a:rPr>
              <a:t>), п. Эльдикан, 1948 год</a:t>
            </a:r>
            <a:endParaRPr lang="ru-RU" sz="1800" b="0" i="1" u="none" strike="noStrike" kern="1200" spc="0" dirty="0">
              <a:ln>
                <a:noFill/>
              </a:ln>
              <a:solidFill>
                <a:srgbClr val="000000"/>
              </a:solidFill>
              <a:latin typeface="Constantia" pitchFamily="18"/>
              <a:ea typeface="Lucida Sans Unicode" pitchFamily="2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Спасибо вам!!!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 noGrp="1"/>
          </p:cNvSpPr>
          <p:nvPr>
            <p:ph type="title" idx="4294967295"/>
          </p:nvPr>
        </p:nvSpPr>
        <p:spPr>
          <a:xfrm>
            <a:off x="500040" y="2214719"/>
            <a:ext cx="8229240" cy="121896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en-US" sz="7200" dirty="0" err="1">
                <a:solidFill>
                  <a:srgbClr val="C00000"/>
                </a:solidFill>
              </a:rPr>
              <a:t>Спасибо</a:t>
            </a:r>
            <a:r>
              <a:rPr lang="en-US" sz="7200" dirty="0">
                <a:solidFill>
                  <a:srgbClr val="C00000"/>
                </a:solidFill>
              </a:rPr>
              <a:t> </a:t>
            </a:r>
            <a:r>
              <a:rPr lang="en-US" sz="7200" dirty="0" err="1">
                <a:solidFill>
                  <a:srgbClr val="C00000"/>
                </a:solidFill>
              </a:rPr>
              <a:t>вам</a:t>
            </a:r>
            <a:r>
              <a:rPr lang="en-US" sz="7200" dirty="0">
                <a:solidFill>
                  <a:srgbClr val="C00000"/>
                </a:solidFill>
              </a:rPr>
              <a:t>!!!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Ах война, что ж ты, подлая, сделала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1259632" y="2276872"/>
            <a:ext cx="6710813" cy="3240360"/>
            <a:chOff x="957531" y="2348880"/>
            <a:chExt cx="5984763" cy="2738557"/>
          </a:xfrm>
        </p:grpSpPr>
        <p:pic>
          <p:nvPicPr>
            <p:cNvPr id="2" name="Рисунок 4"/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3273174" y="2348880"/>
              <a:ext cx="3669120" cy="27385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" name="Содержимое 3"/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957531" y="2348880"/>
              <a:ext cx="1799508" cy="273855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" name="Заголовок 2"/>
          <p:cNvSpPr txBox="1">
            <a:spLocks noGrp="1"/>
          </p:cNvSpPr>
          <p:nvPr>
            <p:ph type="title" idx="4294967295"/>
          </p:nvPr>
        </p:nvSpPr>
        <p:spPr>
          <a:xfrm>
            <a:off x="457200" y="152280"/>
            <a:ext cx="8400600" cy="121896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 hangingPunct="1">
              <a:buNone/>
            </a:pPr>
            <a:r>
              <a:rPr lang="en-US" b="1" i="1" dirty="0" err="1">
                <a:solidFill>
                  <a:srgbClr val="C00000"/>
                </a:solidFill>
              </a:rPr>
              <a:t>Ах</a:t>
            </a:r>
            <a:r>
              <a:rPr lang="en-US" b="1" i="1" dirty="0">
                <a:solidFill>
                  <a:srgbClr val="C00000"/>
                </a:solidFill>
              </a:rPr>
              <a:t> </a:t>
            </a:r>
            <a:r>
              <a:rPr lang="en-US" b="1" i="1" dirty="0" err="1">
                <a:solidFill>
                  <a:srgbClr val="C00000"/>
                </a:solidFill>
              </a:rPr>
              <a:t>война</a:t>
            </a:r>
            <a:r>
              <a:rPr lang="en-US" b="1" i="1" dirty="0">
                <a:solidFill>
                  <a:srgbClr val="C00000"/>
                </a:solidFill>
              </a:rPr>
              <a:t>, </a:t>
            </a:r>
            <a:r>
              <a:rPr lang="en-US" b="1" i="1" dirty="0" smtClean="0">
                <a:solidFill>
                  <a:srgbClr val="C00000"/>
                </a:solidFill>
              </a:rPr>
              <a:t/>
            </a:r>
            <a:br>
              <a:rPr lang="en-US" b="1" i="1" dirty="0" smtClean="0">
                <a:solidFill>
                  <a:srgbClr val="C00000"/>
                </a:solidFill>
              </a:rPr>
            </a:br>
            <a:r>
              <a:rPr lang="en-US" b="1" i="1" dirty="0" err="1" smtClean="0">
                <a:solidFill>
                  <a:srgbClr val="C00000"/>
                </a:solidFill>
              </a:rPr>
              <a:t>что</a:t>
            </a:r>
            <a:r>
              <a:rPr lang="en-US" b="1" i="1" dirty="0" smtClean="0">
                <a:solidFill>
                  <a:srgbClr val="C00000"/>
                </a:solidFill>
              </a:rPr>
              <a:t> </a:t>
            </a:r>
            <a:r>
              <a:rPr lang="en-US" b="1" i="1" dirty="0">
                <a:solidFill>
                  <a:srgbClr val="C00000"/>
                </a:solidFill>
              </a:rPr>
              <a:t>ж </a:t>
            </a:r>
            <a:r>
              <a:rPr lang="en-US" b="1" i="1" dirty="0" err="1">
                <a:solidFill>
                  <a:srgbClr val="C00000"/>
                </a:solidFill>
              </a:rPr>
              <a:t>ты</a:t>
            </a:r>
            <a:r>
              <a:rPr lang="en-US" b="1" i="1" dirty="0">
                <a:solidFill>
                  <a:srgbClr val="C00000"/>
                </a:solidFill>
              </a:rPr>
              <a:t> </a:t>
            </a:r>
            <a:r>
              <a:rPr lang="en-US" b="1" i="1" dirty="0" err="1">
                <a:solidFill>
                  <a:srgbClr val="C00000"/>
                </a:solidFill>
              </a:rPr>
              <a:t>сделала</a:t>
            </a:r>
            <a:r>
              <a:rPr lang="en-US" b="1" i="1" dirty="0">
                <a:solidFill>
                  <a:srgbClr val="C00000"/>
                </a:solidFill>
              </a:rPr>
              <a:t>, </a:t>
            </a:r>
            <a:r>
              <a:rPr lang="en-US" b="1" i="1" dirty="0" err="1" smtClean="0">
                <a:solidFill>
                  <a:srgbClr val="C00000"/>
                </a:solidFill>
              </a:rPr>
              <a:t>подлая</a:t>
            </a:r>
            <a:r>
              <a:rPr lang="en-US" b="1" i="1" dirty="0" smtClean="0">
                <a:solidFill>
                  <a:srgbClr val="C00000"/>
                </a:solidFill>
              </a:rPr>
              <a:t>…</a:t>
            </a:r>
            <a:endParaRPr lang="en-US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Как провожали отца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 noGrp="1"/>
          </p:cNvSpPr>
          <p:nvPr>
            <p:ph type="title" idx="4294967295"/>
          </p:nvPr>
        </p:nvSpPr>
        <p:spPr>
          <a:xfrm>
            <a:off x="428760" y="144016"/>
            <a:ext cx="8229240" cy="764704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 hangingPunct="1">
              <a:buNone/>
            </a:pPr>
            <a:r>
              <a:rPr lang="en-US" i="1" dirty="0" err="1">
                <a:solidFill>
                  <a:srgbClr val="C00000"/>
                </a:solidFill>
              </a:rPr>
              <a:t>Как</a:t>
            </a:r>
            <a:r>
              <a:rPr lang="en-US" i="1" dirty="0">
                <a:solidFill>
                  <a:srgbClr val="C00000"/>
                </a:solidFill>
              </a:rPr>
              <a:t> </a:t>
            </a:r>
            <a:r>
              <a:rPr lang="en-US" i="1" dirty="0" err="1">
                <a:solidFill>
                  <a:srgbClr val="C00000"/>
                </a:solidFill>
              </a:rPr>
              <a:t>провожали</a:t>
            </a:r>
            <a:r>
              <a:rPr lang="en-US" i="1" dirty="0">
                <a:solidFill>
                  <a:srgbClr val="C00000"/>
                </a:solidFill>
              </a:rPr>
              <a:t> </a:t>
            </a:r>
            <a:r>
              <a:rPr lang="en-US" i="1" dirty="0" err="1">
                <a:solidFill>
                  <a:srgbClr val="C00000"/>
                </a:solidFill>
              </a:rPr>
              <a:t>отца</a:t>
            </a:r>
            <a:r>
              <a:rPr lang="en-US" i="1" dirty="0">
                <a:solidFill>
                  <a:srgbClr val="C00000"/>
                </a:solidFill>
              </a:rPr>
              <a:t>…</a:t>
            </a:r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971600" y="1214280"/>
            <a:ext cx="7273799" cy="50716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Как провожали отца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71320" y="1124744"/>
            <a:ext cx="8143560" cy="48553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Заголовок 2"/>
          <p:cNvSpPr txBox="1">
            <a:spLocks/>
          </p:cNvSpPr>
          <p:nvPr/>
        </p:nvSpPr>
        <p:spPr>
          <a:xfrm>
            <a:off x="428760" y="144016"/>
            <a:ext cx="8229240" cy="764704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defPPr lvl="0">
              <a:buSzPct val="45000"/>
              <a:buFont typeface="StarSymbol"/>
              <a:buNone/>
              <a:defRPr/>
            </a:defPPr>
            <a:lvl1pPr lvl="0" algn="l" rtl="0" hangingPunct="0"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n-US" sz="4200" b="0" i="0" u="none" strike="noStrike" kern="1200" spc="0">
                <a:ln>
                  <a:noFill/>
                </a:ln>
                <a:solidFill>
                  <a:srgbClr val="DBDBDB"/>
                </a:solidFill>
                <a:latin typeface="Constantia" pitchFamily="18"/>
                <a:ea typeface="Lucida Sans Unicode" pitchFamily="2"/>
                <a:cs typeface="Mangal" pitchFamily="2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 algn="ctr" hangingPunct="1">
              <a:buFont typeface="StarSymbol"/>
              <a:buNone/>
            </a:pPr>
            <a:r>
              <a:rPr lang="ru-RU" i="1" smtClean="0">
                <a:solidFill>
                  <a:srgbClr val="C00000"/>
                </a:solidFill>
              </a:rPr>
              <a:t>Как провожали отца…</a:t>
            </a:r>
            <a:endParaRPr lang="ru-RU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857159" y="548680"/>
            <a:ext cx="7278480" cy="56645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Трудности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 noGrp="1"/>
          </p:cNvSpPr>
          <p:nvPr>
            <p:ph type="title" idx="4294967295"/>
          </p:nvPr>
        </p:nvSpPr>
        <p:spPr>
          <a:xfrm>
            <a:off x="357120" y="428760"/>
            <a:ext cx="4286160" cy="94248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hangingPunct="1">
              <a:buNone/>
            </a:pPr>
            <a:r>
              <a:rPr lang="en-US" i="1" dirty="0" err="1">
                <a:solidFill>
                  <a:srgbClr val="C00000"/>
                </a:solidFill>
              </a:rPr>
              <a:t>Трудности</a:t>
            </a:r>
            <a:r>
              <a:rPr lang="en-US" i="1" dirty="0">
                <a:solidFill>
                  <a:srgbClr val="C00000"/>
                </a:solidFill>
              </a:rPr>
              <a:t>…</a:t>
            </a:r>
          </a:p>
        </p:txBody>
      </p:sp>
      <p:pic>
        <p:nvPicPr>
          <p:cNvPr id="3" name="Picture 7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643280" y="3500279"/>
            <a:ext cx="4071600" cy="310427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8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57120" y="1446480"/>
            <a:ext cx="3928680" cy="4911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12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4786200" y="428760"/>
            <a:ext cx="3999959" cy="30531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Трудности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928800" y="1071720"/>
            <a:ext cx="7143480" cy="53575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Заголовок 2"/>
          <p:cNvSpPr txBox="1">
            <a:spLocks/>
          </p:cNvSpPr>
          <p:nvPr/>
        </p:nvSpPr>
        <p:spPr>
          <a:xfrm>
            <a:off x="205252" y="188640"/>
            <a:ext cx="8687228" cy="94248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defPPr lvl="0">
              <a:buSzPct val="45000"/>
              <a:buFont typeface="StarSymbol"/>
              <a:buNone/>
              <a:defRPr/>
            </a:defPPr>
            <a:lvl1pPr lvl="0" algn="l" rtl="0" hangingPunct="0"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n-US" sz="4200" b="0" i="0" u="none" strike="noStrike" kern="1200" spc="0">
                <a:ln>
                  <a:noFill/>
                </a:ln>
                <a:solidFill>
                  <a:srgbClr val="DBDBDB"/>
                </a:solidFill>
                <a:latin typeface="Constantia" pitchFamily="18"/>
                <a:ea typeface="Lucida Sans Unicode" pitchFamily="2"/>
                <a:cs typeface="Mangal" pitchFamily="2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 algn="ctr" hangingPunct="1">
              <a:buFont typeface="StarSymbol"/>
              <a:buNone/>
            </a:pPr>
            <a:r>
              <a:rPr lang="ru-RU" i="1" dirty="0" smtClean="0">
                <a:solidFill>
                  <a:srgbClr val="C00000"/>
                </a:solidFill>
              </a:rPr>
              <a:t>Трудности…</a:t>
            </a:r>
            <a:endParaRPr lang="ru-RU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О  хлебе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451976" y="428760"/>
            <a:ext cx="4357440" cy="610487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23528" y="2043216"/>
            <a:ext cx="3853752" cy="287596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Заголовок 2"/>
          <p:cNvSpPr txBox="1">
            <a:spLocks noGrp="1"/>
          </p:cNvSpPr>
          <p:nvPr>
            <p:ph type="title" idx="4294967295"/>
          </p:nvPr>
        </p:nvSpPr>
        <p:spPr>
          <a:xfrm>
            <a:off x="428760" y="571320"/>
            <a:ext cx="2971440" cy="91871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hangingPunct="1">
              <a:buNone/>
            </a:pPr>
            <a:r>
              <a:rPr lang="en-US" i="1" dirty="0">
                <a:solidFill>
                  <a:srgbClr val="C00000"/>
                </a:solidFill>
              </a:rPr>
              <a:t>О  </a:t>
            </a:r>
            <a:r>
              <a:rPr lang="en-US" i="1" dirty="0" err="1">
                <a:solidFill>
                  <a:srgbClr val="C00000"/>
                </a:solidFill>
              </a:rPr>
              <a:t>хлебе</a:t>
            </a:r>
            <a:r>
              <a:rPr lang="en-US" i="1" dirty="0">
                <a:solidFill>
                  <a:srgbClr val="C00000"/>
                </a:solidFill>
              </a:rPr>
              <a:t>…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бычный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бычный 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123</Words>
  <Application>Microsoft Office PowerPoint</Application>
  <PresentationFormat>Экран (4:3)</PresentationFormat>
  <Paragraphs>32</Paragraphs>
  <Slides>21</Slides>
  <Notes>21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Обычный</vt:lpstr>
      <vt:lpstr>Обычный 1</vt:lpstr>
      <vt:lpstr>Дети военных лет…</vt:lpstr>
      <vt:lpstr>Дети военных лет...</vt:lpstr>
      <vt:lpstr>Ах война,  что ж ты сделала, подлая…</vt:lpstr>
      <vt:lpstr>Как провожали отца…</vt:lpstr>
      <vt:lpstr>Презентация PowerPoint</vt:lpstr>
      <vt:lpstr>Презентация PowerPoint</vt:lpstr>
      <vt:lpstr>Трудности…</vt:lpstr>
      <vt:lpstr>Презентация PowerPoint</vt:lpstr>
      <vt:lpstr>О  хлебе…</vt:lpstr>
      <vt:lpstr>Презентация PowerPoint</vt:lpstr>
      <vt:lpstr>Презентация PowerPoint</vt:lpstr>
      <vt:lpstr>Презентация PowerPoint</vt:lpstr>
      <vt:lpstr>На санях в школу…</vt:lpstr>
      <vt:lpstr>Маленькие радости…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вам!!!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Дети военных лет…</dc:title>
  <cp:lastModifiedBy>Наталья Чернявская</cp:lastModifiedBy>
  <cp:revision>4</cp:revision>
  <dcterms:modified xsi:type="dcterms:W3CDTF">2015-03-25T14:14:33Z</dcterms:modified>
</cp:coreProperties>
</file>