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58" r:id="rId9"/>
    <p:sldId id="259" r:id="rId10"/>
    <p:sldId id="262" r:id="rId11"/>
    <p:sldId id="260" r:id="rId12"/>
    <p:sldId id="261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45" autoAdjust="0"/>
    <p:restoredTop sz="94660"/>
  </p:normalViewPr>
  <p:slideViewPr>
    <p:cSldViewPr>
      <p:cViewPr varScale="1">
        <p:scale>
          <a:sx n="86" d="100"/>
          <a:sy n="86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857620" y="5572140"/>
            <a:ext cx="5072066" cy="12858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МБОУ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№1»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Минина 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Нэлли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Павловна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624918" cy="19288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Собака друг или враг человека ?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Доброе фото). wpid-hpPKcvwM4Q.jpg - Гороскопл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71679"/>
            <a:ext cx="4500594" cy="3429024"/>
          </a:xfrm>
          <a:prstGeom prst="rect">
            <a:avLst/>
          </a:prstGeom>
          <a:noFill/>
        </p:spPr>
      </p:pic>
      <p:pic>
        <p:nvPicPr>
          <p:cNvPr id="31748" name="Picture 4" descr="самые злые собаки мира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071678"/>
            <a:ext cx="4643437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7"/>
            <a:ext cx="8705880" cy="17859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i="1" dirty="0" smtClean="0"/>
              <a:t>Помните, что, как правило, собаки не бросаются на человека без причины, поэтому необходимо соблюдать правила поведения </a:t>
            </a:r>
            <a:endParaRPr lang="ru-RU" i="1" dirty="0"/>
          </a:p>
        </p:txBody>
      </p:sp>
      <p:pic>
        <p:nvPicPr>
          <p:cNvPr id="25602" name="Picture 2" descr="Красивые фото на фоне заката от TJ Scot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6796" y="2214554"/>
            <a:ext cx="6765594" cy="4491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454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ПРАВИЛА ПОВЕДЕНИЯ С СОБАКАМИ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Собака не бросается на человека, как правило, без причины, поэтому, проходя мимо, не дразните собаку, не смотрите ей в глаза и не показывайте своего страха перед ней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действовать, если собака готова на вас напасть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 ■ Остановитесь, твердым голосом отдайте команды: «Место!», «Стоять!», «Сидеть!».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 ■ Бросьте в сторону собаки любой предмет, не поднимая при этом высоко руку. Наибольшую опасность представляет приседающая собака, что говорит о ее готовности к прыжку.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 ■ Прижмите подбородок к груди и выставите вперед руку, чтобы защитить горло.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0"/>
            <a:ext cx="492919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действовать при нападении собаки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 ■ Повернитесь лицом к нападающей собаке. Для защиты используйте зонтик, камни, палку, одновременно отступая к укрытию (забору, дому) спиной и зовите на помощь окружающих.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 ■ По возможности обмотайте плащом (пиджаком) предплечье и кисть, затем, выставив вперед, спровоцируйте собаку на укус и сильно ударьте по верхней челюсти собаки.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 ■ Если собака сбила вас с ног, упадите на живот и закройте руками шею. Помните, что болевыми точками у собаки является нос, пах и язык.</a:t>
            </a:r>
            <a:endParaRPr lang="ru-RU" dirty="0"/>
          </a:p>
        </p:txBody>
      </p:sp>
      <p:pic>
        <p:nvPicPr>
          <p:cNvPr id="26626" name="Picture 2" descr="Новости &quot; ФГБУ Саратовская МВ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10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0"/>
            <a:ext cx="4857752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действовать при укусе собаки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Промойте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рану перекисью водорода или обильным количеством воды, окружность раны смажьте йодом, наложите чистую повязку.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Выясните у хозяев собаки, сделана ли ей прививка от бешенства.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 обратитесь в больницу для получения квалифицированной помощи. Поставьте в известность о случившемся  полицию и санитарные службы, указав, по возможности, точный адрес владельца собаки.</a:t>
            </a:r>
          </a:p>
          <a:p>
            <a:endParaRPr lang="ru-RU" dirty="0"/>
          </a:p>
        </p:txBody>
      </p:sp>
      <p:pic>
        <p:nvPicPr>
          <p:cNvPr id="45058" name="Picture 2" descr="Сайт газеты &quot;Регион&quot; - новости Троицка и Челябинской области, объявления и реклама &quot; Страница 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7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9"/>
            <a:ext cx="8634442" cy="164307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«Мы в ответе за тех, кого приручили»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/>
              <a:t>А. Сент-Экзюпери</a:t>
            </a:r>
            <a:endParaRPr lang="ru-RU" dirty="0"/>
          </a:p>
        </p:txBody>
      </p:sp>
      <p:pic>
        <p:nvPicPr>
          <p:cNvPr id="46082" name="Picture 2" descr="Это больше, чем просто фотографии, часть 2 (46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915" y="1928802"/>
            <a:ext cx="7752175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686800" cy="178595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3"/>
            <a:ext cx="8848756" cy="18459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Собаки на протяжении многих веков являются спутниками и помощниками человека. Однако многие люди становятся жертвами их нападения</a:t>
            </a:r>
          </a:p>
        </p:txBody>
      </p:sp>
      <p:pic>
        <p:nvPicPr>
          <p:cNvPr id="30722" name="Picture 2" descr="Первая помощь и поведение в экстремальных ситуациях / InMedo медицинская социальная се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4781" y="2132856"/>
            <a:ext cx="4919219" cy="3456384"/>
          </a:xfrm>
          <a:prstGeom prst="rect">
            <a:avLst/>
          </a:prstGeom>
          <a:noFill/>
        </p:spPr>
      </p:pic>
      <p:pic>
        <p:nvPicPr>
          <p:cNvPr id="30724" name="Picture 4" descr="Собаки против людей &quot; Сетевое издание &quot;Novostim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29000"/>
            <a:ext cx="5065533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4000" b="1" dirty="0" smtClean="0"/>
              <a:t>Смертельные случаи в результате нападения</a:t>
            </a:r>
            <a:br>
              <a:rPr lang="ru-RU" sz="4000" b="1" dirty="0" smtClean="0"/>
            </a:br>
            <a:r>
              <a:rPr lang="ru-RU" sz="4000" b="1" dirty="0" smtClean="0"/>
              <a:t>бродячих собак на людей в России и СНГ(С 2001 Г).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11 ЛЕТ В РОССИИ СОБАКИ ЗАГРЫЗЛИ 391 ЧЕЛОВЕКА 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(следовательно, в среднем собаки загрызают 3-х человек в месяц или 35 человек в год)</a:t>
            </a:r>
            <a:b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Бродячие собаки насмерть загрызли женщину в Твери (31.03.2015) </a:t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В </a:t>
            </a:r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Мангистау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обнаружили обглоданный животными труп мужчины (26.03.2015) </a:t>
            </a:r>
          </a:p>
          <a:p>
            <a:pPr>
              <a:buNone/>
            </a:pP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В Челябинске собака принесла из леса обглоданную голову человека (23.03.2015) </a:t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В Чите объявили режим ЧС после убийства школьника стаей собак (13.03.2015) </a:t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В якутском селе </a:t>
            </a:r>
            <a:r>
              <a:rPr lang="ru-RU" sz="4000" dirty="0" err="1" smtClean="0">
                <a:latin typeface="Calibri" pitchFamily="34" charset="0"/>
                <a:cs typeface="Calibri" pitchFamily="34" charset="0"/>
              </a:rPr>
              <a:t>Жиганск</a:t>
            </a:r>
            <a:r>
              <a:rPr lang="ru-RU" sz="4000" dirty="0" smtClean="0">
                <a:latin typeface="Calibri" pitchFamily="34" charset="0"/>
                <a:cs typeface="Calibri" pitchFamily="34" charset="0"/>
              </a:rPr>
              <a:t> женщину загрызли собаки (23.02.2015)</a:t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Любителя чистого воздуха и единения с природой съели собаки. Саратовская область. Балаково. (12.02.2015)</a:t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Сторож гаражного кооператива в Ижевске умер после нападения собаки (20.02.2015) </a:t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На Юге Москвы бродячие собаки насмерть загрызли женщину (14.02.2015) </a:t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В Вологодском районе собаки насмерть загрызли женщину (04.02.2015) </a:t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В г.Щекино Тульской области 24-летнего мужчину загрызли бродячие собаки (30.01.2015) </a:t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Покусанный собаками труп сторожа нашли в Магнитогорске (20.01.2015)</a:t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4000" dirty="0" smtClean="0">
                <a:latin typeface="Calibri" pitchFamily="34" charset="0"/>
                <a:cs typeface="Calibri" pitchFamily="34" charset="0"/>
              </a:rPr>
            </a:br>
            <a:r>
              <a:rPr lang="ru-RU" sz="4000" dirty="0" smtClean="0">
                <a:latin typeface="Calibri" pitchFamily="34" charset="0"/>
                <a:cs typeface="Calibri" pitchFamily="34" charset="0"/>
              </a:rPr>
              <a:t>• В Челябинске бродячие собаки насмерть загрызли пожилую женщину, которая их прикормила (10.01.2015)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499992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Verdana"/>
              </a:rPr>
              <a:t>В Чите стая собак загрызла ребенка и напала на полицейских </a:t>
            </a:r>
          </a:p>
          <a:p>
            <a:r>
              <a:rPr lang="ru-RU" sz="2400" dirty="0" smtClean="0"/>
              <a:t>В Бурятии 25 января в Улан-Удэ стая бродячих собак напала на 8-летнего мальчика. </a:t>
            </a:r>
          </a:p>
          <a:p>
            <a:r>
              <a:rPr lang="ru-RU" sz="2400" dirty="0" smtClean="0"/>
              <a:t>Ребенка с многочисленными ранами от укусов животных доставили в больницу «Скорой медицинской помощи», где ему сделали тяжелую хирургическую операцию и поместили в реанимацию.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animalsprotectiontribune.ru/9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7296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500570"/>
            <a:ext cx="8643998" cy="21431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Эта трагедия потрясла подмосковный Воскресенск. Огромная собака породы </a:t>
            </a:r>
            <a:r>
              <a:rPr lang="ru-RU" dirty="0" err="1" smtClean="0"/>
              <a:t>алабай</a:t>
            </a:r>
            <a:r>
              <a:rPr lang="ru-RU" dirty="0" smtClean="0"/>
              <a:t> напала на Леру и превратила её ангельскую внешность в кровавое месиво.</a:t>
            </a:r>
          </a:p>
          <a:p>
            <a:r>
              <a:rPr lang="ru-RU" dirty="0" smtClean="0"/>
              <a:t>Пока собака грызла ребенка, её хозяин Александр </a:t>
            </a:r>
            <a:r>
              <a:rPr lang="ru-RU" dirty="0" err="1" smtClean="0"/>
              <a:t>Котенко</a:t>
            </a:r>
            <a:r>
              <a:rPr lang="ru-RU" dirty="0" smtClean="0"/>
              <a:t> находился рядом, и, по словам очевидцев, даже не пытался оттащить свое разъяренное животное. </a:t>
            </a:r>
          </a:p>
          <a:p>
            <a:endParaRPr lang="ru-RU" dirty="0"/>
          </a:p>
        </p:txBody>
      </p:sp>
      <p:pic>
        <p:nvPicPr>
          <p:cNvPr id="1026" name="Picture 2" descr="Вернуть лиц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24114" cy="392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1409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Все село Дворищи Новгородской области выступило против хозяйки американского бульдога по кличке Джеймс, который покалечил 10-летнюю девочку. Жители села собирают подписи под требованием усыпить Джеймса, а его хозяйку вместе с семьей выселить из Дворищ.</a:t>
            </a:r>
          </a:p>
          <a:p>
            <a:r>
              <a:rPr lang="ru-RU" dirty="0" smtClean="0"/>
              <a:t>Хозяйка бульдога,  а по совместительству – зажиточная  фермерша Ольга </a:t>
            </a:r>
            <a:r>
              <a:rPr lang="ru-RU" dirty="0" err="1" smtClean="0"/>
              <a:t>Данча</a:t>
            </a:r>
            <a:r>
              <a:rPr lang="ru-RU" dirty="0" smtClean="0"/>
              <a:t> - считает, что на самом деле, нападение собаки стало лишь поводом для выступлений местных жителей, а главная причина – банальная зависть.  </a:t>
            </a:r>
          </a:p>
        </p:txBody>
      </p:sp>
      <p:pic>
        <p:nvPicPr>
          <p:cNvPr id="26626" name="Picture 2" descr="Чуж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572000" cy="3717032"/>
          </a:xfrm>
          <a:prstGeom prst="rect">
            <a:avLst/>
          </a:prstGeom>
          <a:noFill/>
        </p:spPr>
      </p:pic>
      <p:pic>
        <p:nvPicPr>
          <p:cNvPr id="26628" name="Picture 4" descr="Чуж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4427984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8"/>
            <a:ext cx="9144000" cy="22859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85-летнюю пенсионерку из Омска, ветерана тыла и труда Лидию Михайловну </a:t>
            </a:r>
            <a:r>
              <a:rPr lang="ru-RU" dirty="0" err="1" smtClean="0"/>
              <a:t>Чукрееву</a:t>
            </a:r>
            <a:r>
              <a:rPr lang="ru-RU" dirty="0" smtClean="0"/>
              <a:t> изуродовал соседский бойцовый пёс по кличке Буч. </a:t>
            </a:r>
          </a:p>
          <a:p>
            <a:r>
              <a:rPr lang="ru-RU" dirty="0" smtClean="0"/>
              <a:t>После чего хозяева бесследно пропали. А их бабушка утверждает, что искалеченная пенсионерка виновата во всём сама, а пес защищал свою территорию.</a:t>
            </a:r>
          </a:p>
          <a:p>
            <a:endParaRPr lang="ru-RU" dirty="0"/>
          </a:p>
        </p:txBody>
      </p:sp>
      <p:pic>
        <p:nvPicPr>
          <p:cNvPr id="27650" name="Picture 2" descr="Буча из-за Буч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860032" cy="3429001"/>
          </a:xfrm>
          <a:prstGeom prst="rect">
            <a:avLst/>
          </a:prstGeom>
          <a:noFill/>
        </p:spPr>
      </p:pic>
      <p:pic>
        <p:nvPicPr>
          <p:cNvPr id="27652" name="Picture 4" descr="Буча из-за Буч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473" y="1"/>
            <a:ext cx="4657526" cy="3286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В Атырау участились случаи нападения собак на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0"/>
            <a:ext cx="4714876" cy="3143248"/>
          </a:xfrm>
          <a:prstGeom prst="rect">
            <a:avLst/>
          </a:prstGeom>
          <a:noFill/>
        </p:spPr>
      </p:pic>
      <p:pic>
        <p:nvPicPr>
          <p:cNvPr id="29698" name="Picture 2" descr="Город Ефремов Тульской области Первый информационный портал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4286250" cy="3000396"/>
          </a:xfrm>
          <a:prstGeom prst="rect">
            <a:avLst/>
          </a:prstGeom>
          <a:noFill/>
        </p:spPr>
      </p:pic>
      <p:pic>
        <p:nvPicPr>
          <p:cNvPr id="29700" name="Picture 4" descr="Новости 0-50.ru Ребенок попал в реанимацию после нападения собак под Магадан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357562"/>
            <a:ext cx="6215074" cy="3244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4000496" cy="3929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 fontAlgn="t">
              <a:buClr>
                <a:srgbClr val="2DA2BF"/>
              </a:buClr>
            </a:pPr>
            <a:endParaRPr lang="ru-RU" dirty="0" smtClean="0">
              <a:solidFill>
                <a:prstClr val="black"/>
              </a:solidFill>
            </a:endParaRPr>
          </a:p>
          <a:p>
            <a:pPr lvl="0" fontAlgn="t">
              <a:lnSpc>
                <a:spcPct val="120000"/>
              </a:lnSpc>
              <a:buClr>
                <a:srgbClr val="2DA2BF"/>
              </a:buClr>
            </a:pPr>
            <a:r>
              <a:rPr lang="ru-RU" sz="7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Республике Коми обеспокоены сложившейся в муниципалитетах ситуацией с </a:t>
            </a:r>
            <a:r>
              <a:rPr lang="ru-RU" sz="7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безнадзорными животными</a:t>
            </a:r>
          </a:p>
          <a:p>
            <a:pPr lvl="0">
              <a:lnSpc>
                <a:spcPct val="120000"/>
              </a:lnSpc>
              <a:buClr>
                <a:srgbClr val="2DA2BF"/>
              </a:buClr>
            </a:pPr>
            <a:r>
              <a:rPr lang="ru-RU" sz="7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Этот вопрос стал темой разговора участников оперативного заседания кабинета министров РК 13 апреля 2015 г.</a:t>
            </a:r>
            <a:endParaRPr lang="ru-RU" sz="7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t">
              <a:lnSpc>
                <a:spcPct val="120000"/>
              </a:lnSpc>
              <a:buClr>
                <a:srgbClr val="2DA2BF"/>
              </a:buClr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Республике Коми активизируют работу по привлечению к административной ответственности хозяев, отпускающих собак на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самостоятельный выгул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8674" name="Picture 2" descr="Нападения бродячих собак на людей участились в Удмуртии / Известия Удмуртской Республ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9066"/>
            <a:ext cx="4000496" cy="2928934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99123" y="44066"/>
          <a:ext cx="5100810" cy="5029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100810"/>
              </a:tblGrid>
              <a:tr h="3956438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Администрация</a:t>
                      </a:r>
                      <a:r>
                        <a:rPr lang="ru-RU" baseline="0" dirty="0" smtClean="0"/>
                        <a:t> МР «</a:t>
                      </a:r>
                      <a:r>
                        <a:rPr lang="ru-RU" baseline="0" dirty="0" err="1" smtClean="0"/>
                        <a:t>Усть-Вымский</a:t>
                      </a:r>
                      <a:r>
                        <a:rPr lang="ru-RU" baseline="0" dirty="0" smtClean="0"/>
                        <a:t> « во исполнение закона РК  54 –РЗ от 24.04.2014 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ru-RU" baseline="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baseline="0" dirty="0" smtClean="0"/>
                        <a:t> « О наделении органов местного самоуправления муниципальных районов (городских округов ) в РК государственным полномочием РК по отлову и содержанию безнадзорных животных»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baseline="0" dirty="0" smtClean="0"/>
                        <a:t> в 2015 году продолжит работу по отлову безнадзорных животных (собак ),посредством заключения договора со специализированной </a:t>
                      </a:r>
                      <a:r>
                        <a:rPr lang="ru-RU" baseline="0" dirty="0" smtClean="0"/>
                        <a:t>организацией</a:t>
                      </a:r>
                      <a:endParaRPr lang="ru-RU" baseline="0" dirty="0" smtClean="0"/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ru-RU" baseline="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Штраф </a:t>
                      </a:r>
                      <a:r>
                        <a:rPr lang="ru-RU" baseline="0" dirty="0" smtClean="0"/>
                        <a:t>на граждан за административное правонарушение в области содержания домашних животных установлен </a:t>
                      </a:r>
                      <a:r>
                        <a:rPr lang="ru-RU" baseline="0" dirty="0" smtClean="0"/>
                        <a:t>в размере от 200 – 1000 </a:t>
                      </a:r>
                      <a:r>
                        <a:rPr lang="ru-RU" baseline="0" dirty="0" smtClean="0"/>
                        <a:t>рублей</a:t>
                      </a:r>
                      <a:endParaRPr lang="ru-RU" baseline="0" dirty="0" smtClean="0"/>
                    </a:p>
                    <a:p>
                      <a:endParaRPr lang="ru-RU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312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Учитель начальных классов МБОУ «Сош №1» Минина Нэлли Павловна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начальных классов МБОУ «Сош №1» Минина Нэлли Павловна</dc:title>
  <dc:creator>андрей</dc:creator>
  <cp:lastModifiedBy>Учитель</cp:lastModifiedBy>
  <cp:revision>17</cp:revision>
  <dcterms:created xsi:type="dcterms:W3CDTF">2015-04-15T13:03:59Z</dcterms:created>
  <dcterms:modified xsi:type="dcterms:W3CDTF">2015-04-16T11:30:58Z</dcterms:modified>
</cp:coreProperties>
</file>