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4" r:id="rId8"/>
    <p:sldId id="263" r:id="rId9"/>
    <p:sldId id="266" r:id="rId10"/>
    <p:sldId id="27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1" r:id="rId42"/>
    <p:sldId id="299" r:id="rId43"/>
    <p:sldId id="300" r:id="rId44"/>
    <p:sldId id="302" r:id="rId45"/>
    <p:sldId id="303" r:id="rId46"/>
    <p:sldId id="304" r:id="rId47"/>
    <p:sldId id="305" r:id="rId48"/>
    <p:sldId id="306" r:id="rId49"/>
    <p:sldId id="309" r:id="rId50"/>
    <p:sldId id="308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E8A-A18C-46F2-8C35-41904C684F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6D48-C517-4CD6-A022-D1AF5CE78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E8A-A18C-46F2-8C35-41904C684F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6D48-C517-4CD6-A022-D1AF5CE78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E8A-A18C-46F2-8C35-41904C684F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6D48-C517-4CD6-A022-D1AF5CE78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E8A-A18C-46F2-8C35-41904C684F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6D48-C517-4CD6-A022-D1AF5CE78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E8A-A18C-46F2-8C35-41904C684F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6D48-C517-4CD6-A022-D1AF5CE78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E8A-A18C-46F2-8C35-41904C684F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6D48-C517-4CD6-A022-D1AF5CE78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E8A-A18C-46F2-8C35-41904C684F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6D48-C517-4CD6-A022-D1AF5CE78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E8A-A18C-46F2-8C35-41904C684F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6D48-C517-4CD6-A022-D1AF5CE78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E8A-A18C-46F2-8C35-41904C684F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6D48-C517-4CD6-A022-D1AF5CE78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E8A-A18C-46F2-8C35-41904C684F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6D48-C517-4CD6-A022-D1AF5CE78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E8A-A18C-46F2-8C35-41904C684F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6D48-C517-4CD6-A022-D1AF5CE78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6E8A-A18C-46F2-8C35-41904C684F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86D48-C517-4CD6-A022-D1AF5CE78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286411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Пословица – всем  делам  помощница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Игра  «Ромашка»</a:t>
            </a:r>
            <a:endParaRPr lang="ru-RU" sz="6000" b="1" dirty="0"/>
          </a:p>
        </p:txBody>
      </p:sp>
      <p:pic>
        <p:nvPicPr>
          <p:cNvPr id="4" name="Содержимое 3" descr="default.jpeg епьлвп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089755"/>
            <a:ext cx="4616276" cy="36966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629763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Дерево сильно  корнями, а человек  трудом</a:t>
            </a:r>
            <a:endParaRPr lang="ru-RU" sz="6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шахтёр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ine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2720" y="1785926"/>
            <a:ext cx="5899938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2-08-07-22-20-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8429" y="1643050"/>
            <a:ext cx="6415405" cy="42598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81821391_uchitel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856" y="1643050"/>
            <a:ext cx="6928605" cy="44870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пожарные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areer-firefighter-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7051" y="1600200"/>
            <a:ext cx="680989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651560189e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4483" y="1600200"/>
            <a:ext cx="453503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водитель   автобуса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d57ab16c5bd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57430"/>
            <a:ext cx="4038600" cy="3000396"/>
          </a:xfrm>
        </p:spPr>
      </p:pic>
      <p:pic>
        <p:nvPicPr>
          <p:cNvPr id="6" name="Содержимое 5" descr="PA18007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6000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efault.jpegппи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0364" y="1571612"/>
            <a:ext cx="3071833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маляр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086_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6435" y="2143116"/>
            <a:ext cx="2958309" cy="2958309"/>
          </a:xfrm>
        </p:spPr>
      </p:pic>
      <p:pic>
        <p:nvPicPr>
          <p:cNvPr id="6" name="Содержимое 5" descr="n66bBsA92tY8fsk65bSF77BZ4d7Ysay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7744" y="2285992"/>
            <a:ext cx="3275174" cy="2738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6369072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Чтение -  лучшее   учение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 </a:t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sz="6700" b="1" i="1" dirty="0" smtClean="0">
                <a:latin typeface="Monotype Corsiva" pitchFamily="66" charset="0"/>
              </a:rPr>
              <a:t>Мастер  «Золотые  руки»</a:t>
            </a:r>
            <a:endParaRPr lang="ru-RU" sz="67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335758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Птица  сильна  крыльями, а  человек дружбой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35732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br>
              <a:rPr lang="ru-RU" sz="6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Кто с кем  дружит?»</a:t>
            </a:r>
            <a:endParaRPr lang="ru-RU" sz="6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z0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6752" y="3143248"/>
            <a:ext cx="4977016" cy="2630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/>
              <a:t>Бременские</a:t>
            </a:r>
            <a:r>
              <a:rPr lang="ru-RU" sz="5400" b="1" dirty="0" smtClean="0"/>
              <a:t> музыканты</a:t>
            </a:r>
            <a:endParaRPr lang="ru-RU" sz="5400" b="1" dirty="0"/>
          </a:p>
        </p:txBody>
      </p:sp>
      <p:pic>
        <p:nvPicPr>
          <p:cNvPr id="4" name="Содержимое 3" descr="default.jpegмпитро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819334"/>
            <a:ext cx="3929090" cy="41633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38  попугаев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38popppp_mediu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864274"/>
            <a:ext cx="5174123" cy="41364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Снежная   королева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45c20b7c03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92851"/>
            <a:ext cx="5857916" cy="38201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Приключения  Буратино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660481"/>
            <a:ext cx="4357718" cy="47987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Arial Black" pitchFamily="34" charset="0"/>
              </a:rPr>
              <a:t>Маугли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Акела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98413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363" y="2000240"/>
            <a:ext cx="5885719" cy="3992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Вини- Пух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19287_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639094"/>
            <a:ext cx="6667500" cy="4448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Счастье не  ищут, а  делают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934177_lisichka_s_serdechk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571479"/>
            <a:ext cx="4643470" cy="5647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92882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Одна  у  человека  мать, одна  у него  и  Родина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Vodno-Zelenyj-bul_v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75" y="3359547"/>
            <a:ext cx="3400425" cy="25503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214446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Коса-камень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rm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Лес- дрова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Шило -  мешок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Язык - дело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Дело -  мастер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Труд -  лень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Ученье - уменье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35719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Дружба  крепка лестью,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а правдой и  честью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Дружба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крепка  не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лестью,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 правдой и  честью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библиотеке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ages.jpegвпо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977" y="1785926"/>
            <a:ext cx="3972031" cy="3214710"/>
          </a:xfrm>
        </p:spPr>
      </p:pic>
      <p:pic>
        <p:nvPicPr>
          <p:cNvPr id="7" name="Содержимое 6" descr="165498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74079" y="1798222"/>
            <a:ext cx="4269887" cy="3202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Семеро  одного  ждут</a:t>
            </a:r>
            <a:endParaRPr lang="ru-RU" sz="6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Семеро   одного  </a:t>
            </a:r>
            <a:br>
              <a:rPr lang="ru-RU" sz="7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  ждут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Близок  локоток, да  укусишь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3500000" scaled="1"/>
          </a:gradFill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Близок  локоток, да 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не   укусишь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72296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1"/>
          </a:gradFill>
        </p:spPr>
        <p:txBody>
          <a:bodyPr/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Из  чёрного  пса  сделаешь  белой  собаки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Из  чёрного  пса 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не сделаешь 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белой  собаки.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4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latin typeface="Times New Roman" pitchFamily="18" charset="0"/>
                <a:cs typeface="Times New Roman" pitchFamily="18" charset="0"/>
              </a:rPr>
              <a:t>Имей  сто  рублей, а  имей  сто друзей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Не имей  сто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рублей, а  имей  сто друзей</a:t>
            </a:r>
            <a:r>
              <a:rPr lang="ru-RU" sz="6000" dirty="0" smtClean="0"/>
              <a:t>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Узнавай  друга  в  три   дня, узнавай в  три  года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Не  узнавай  друга  в  три   дня, узнавай в  три  года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Письмена  на  камне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_66564_1c49c1d7_-1-L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5664" y="1928802"/>
            <a:ext cx="4290136" cy="3400391"/>
          </a:xfrm>
        </p:spPr>
      </p:pic>
      <p:pic>
        <p:nvPicPr>
          <p:cNvPr id="7" name="Содержимое 6" descr="102140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928802"/>
            <a:ext cx="4038600" cy="3357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Сценка </a:t>
            </a:r>
            <a:b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Кончил  дело  -  гуляй  смело» </a:t>
            </a:r>
            <a:endParaRPr lang="ru-RU" sz="4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efault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2" y="3621223"/>
            <a:ext cx="2214578" cy="26120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Книги на  глиняных  дощечках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62e7189112c67ce274218ee92e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2000240"/>
            <a:ext cx="3776995" cy="3071834"/>
          </a:xfrm>
        </p:spPr>
      </p:pic>
      <p:pic>
        <p:nvPicPr>
          <p:cNvPr id="8" name="Содержимое 7" descr="250px-Sales_contract_Shuruppak_Louvre_AO3760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14942" y="1944444"/>
            <a:ext cx="3313168" cy="31276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Старинные  свитки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efault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768" y="1714488"/>
            <a:ext cx="4033068" cy="3500462"/>
          </a:xfrm>
        </p:spPr>
      </p:pic>
      <p:pic>
        <p:nvPicPr>
          <p:cNvPr id="6" name="Содержимое 5" descr="images.jpegьгора.jpe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34233" y="1785926"/>
            <a:ext cx="3791709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Старинные  книги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.jpegарл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1714488"/>
            <a:ext cx="4214842" cy="3429023"/>
          </a:xfrm>
        </p:spPr>
      </p:pic>
      <p:pic>
        <p:nvPicPr>
          <p:cNvPr id="7" name="Содержимое 6" descr="images.jpegпот.jpe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43504" y="1785926"/>
            <a:ext cx="3571900" cy="3426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ae68bf507f980d22f9a6df9bcad90b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2046" y="1600200"/>
            <a:ext cx="653990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177</Words>
  <Application>Microsoft Office PowerPoint</Application>
  <PresentationFormat>Экран (4:3)</PresentationFormat>
  <Paragraphs>48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Пословица – всем  делам  помощница</vt:lpstr>
      <vt:lpstr>Чтение -  лучшее   учение</vt:lpstr>
      <vt:lpstr>Слайд 3</vt:lpstr>
      <vt:lpstr>В библиотеке</vt:lpstr>
      <vt:lpstr>Письмена  на  камне</vt:lpstr>
      <vt:lpstr>Книги на  глиняных  дощечках</vt:lpstr>
      <vt:lpstr>Старинные  свитки</vt:lpstr>
      <vt:lpstr>Старинные  книги</vt:lpstr>
      <vt:lpstr>Слайд 9</vt:lpstr>
      <vt:lpstr>Игра  «Ромашка»</vt:lpstr>
      <vt:lpstr>Дерево сильно  корнями, а человек  трудом</vt:lpstr>
      <vt:lpstr>шахтёр</vt:lpstr>
      <vt:lpstr>строитель</vt:lpstr>
      <vt:lpstr>учитель</vt:lpstr>
      <vt:lpstr>пожарные</vt:lpstr>
      <vt:lpstr>врач</vt:lpstr>
      <vt:lpstr>водитель   автобуса</vt:lpstr>
      <vt:lpstr>повар</vt:lpstr>
      <vt:lpstr>маляр</vt:lpstr>
      <vt:lpstr>Конкурс     Мастер  «Золотые  руки»</vt:lpstr>
      <vt:lpstr>Птица  сильна  крыльями, а  человек дружбой</vt:lpstr>
      <vt:lpstr>Игра « Кто с кем  дружит?»</vt:lpstr>
      <vt:lpstr>Бременские музыканты</vt:lpstr>
      <vt:lpstr>38  попугаев</vt:lpstr>
      <vt:lpstr>Снежная   королева</vt:lpstr>
      <vt:lpstr>Приключения  Буратино</vt:lpstr>
      <vt:lpstr>Маугли Акела</vt:lpstr>
      <vt:lpstr>Вини- Пух</vt:lpstr>
      <vt:lpstr>Счастье не  ищут, а  делают</vt:lpstr>
      <vt:lpstr>Одна  у  человека  мать, одна  у него  и  Родина</vt:lpstr>
      <vt:lpstr>Коса-камень</vt:lpstr>
      <vt:lpstr>Лес- дрова</vt:lpstr>
      <vt:lpstr>Шило -  мешок</vt:lpstr>
      <vt:lpstr>Язык - дело</vt:lpstr>
      <vt:lpstr>Дело -  мастер</vt:lpstr>
      <vt:lpstr>Труд -  лень</vt:lpstr>
      <vt:lpstr>Ученье - уменье</vt:lpstr>
      <vt:lpstr>Дружба  крепка лестью,  а правдой и  честью</vt:lpstr>
      <vt:lpstr>Дружба  крепка  не  лестью,  а правдой и  честью</vt:lpstr>
      <vt:lpstr>Семеро  одного  ждут</vt:lpstr>
      <vt:lpstr>Семеро   одного    не   ждут</vt:lpstr>
      <vt:lpstr>Близок  локоток, да  укусишь</vt:lpstr>
      <vt:lpstr>Близок  локоток, да  не   укусишь</vt:lpstr>
      <vt:lpstr>Из  чёрного  пса  сделаешь  белой  собаки.</vt:lpstr>
      <vt:lpstr>Из  чёрного  пса  не сделаешь  белой  собаки.</vt:lpstr>
      <vt:lpstr>Имей  сто  рублей, а  имей  сто друзей.</vt:lpstr>
      <vt:lpstr>Не имей  сто  рублей, а  имей  сто друзей.</vt:lpstr>
      <vt:lpstr>Узнавай  друга  в  три   дня, узнавай в  три  года</vt:lpstr>
      <vt:lpstr>Не  узнавай  друга  в  три   дня, узнавай в  три  года</vt:lpstr>
      <vt:lpstr>Сценка  « Кончил  дело  -  гуляй  смело»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Пословица – всем  делам  помощница</dc:title>
  <dc:creator>Стас</dc:creator>
  <cp:lastModifiedBy>Стас</cp:lastModifiedBy>
  <cp:revision>18</cp:revision>
  <dcterms:created xsi:type="dcterms:W3CDTF">2014-02-26T06:08:40Z</dcterms:created>
  <dcterms:modified xsi:type="dcterms:W3CDTF">2014-02-26T18:27:49Z</dcterms:modified>
</cp:coreProperties>
</file>