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7D81-DB01-4E27-A034-02864B9883BE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547-C98F-4F61-8519-E4C1F96DA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90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7D81-DB01-4E27-A034-02864B9883BE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547-C98F-4F61-8519-E4C1F96DA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36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7D81-DB01-4E27-A034-02864B9883BE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547-C98F-4F61-8519-E4C1F96DA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628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7D81-DB01-4E27-A034-02864B9883BE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547-C98F-4F61-8519-E4C1F96DA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004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7D81-DB01-4E27-A034-02864B9883BE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547-C98F-4F61-8519-E4C1F96DA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2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7D81-DB01-4E27-A034-02864B9883BE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547-C98F-4F61-8519-E4C1F96DA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36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7D81-DB01-4E27-A034-02864B9883BE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547-C98F-4F61-8519-E4C1F96DA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8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7D81-DB01-4E27-A034-02864B9883BE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547-C98F-4F61-8519-E4C1F96DA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4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7D81-DB01-4E27-A034-02864B9883BE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547-C98F-4F61-8519-E4C1F96DA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07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7D81-DB01-4E27-A034-02864B9883BE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547-C98F-4F61-8519-E4C1F96DA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410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7D81-DB01-4E27-A034-02864B9883BE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6547-C98F-4F61-8519-E4C1F96DA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008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E7D81-DB01-4E27-A034-02864B9883BE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66547-C98F-4F61-8519-E4C1F96DA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65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712968" cy="367240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/>
              <a:t>Стихотворение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«Пусть небо будет голубым»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886200"/>
            <a:ext cx="8712968" cy="2783160"/>
          </a:xfrm>
        </p:spPr>
        <p:style>
          <a:lnRef idx="2">
            <a:schemeClr val="accent5"/>
          </a:lnRef>
          <a:fillRef idx="1002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Автор стихотворения </a:t>
            </a:r>
          </a:p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Н. </a:t>
            </a:r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айденова 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86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Пусть небо </a:t>
            </a:r>
            <a:r>
              <a:rPr lang="ru-RU" sz="4800" b="1" dirty="0" smtClean="0">
                <a:solidFill>
                  <a:srgbClr val="002060"/>
                </a:solidFill>
              </a:rPr>
              <a:t>будет   ГОЛУБЫМ,</a:t>
            </a:r>
            <a:endParaRPr lang="ru-RU" sz="48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user\Documents\стих\небо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712968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74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Пусть в небе НЕ</a:t>
            </a:r>
            <a:r>
              <a:rPr lang="ru-RU" dirty="0" smtClean="0"/>
              <a:t> </a:t>
            </a:r>
            <a:r>
              <a:rPr lang="ru-RU" b="1" dirty="0" smtClean="0"/>
              <a:t>клубится</a:t>
            </a:r>
            <a:r>
              <a:rPr lang="ru-RU" dirty="0" smtClean="0"/>
              <a:t> </a:t>
            </a:r>
            <a:r>
              <a:rPr lang="ru-RU" b="1" dirty="0" smtClean="0"/>
              <a:t>ДЫМ</a:t>
            </a:r>
            <a:endParaRPr lang="ru-RU" b="1" dirty="0"/>
          </a:p>
        </p:txBody>
      </p:sp>
      <p:pic>
        <p:nvPicPr>
          <p:cNvPr id="3074" name="Picture 2" descr="C:\Users\user\Documents\стих\дым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9144000" cy="566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91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1228998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b="1" dirty="0" smtClean="0"/>
              <a:t>Пусть пушки грозные МОЛЧАТ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0768"/>
            <a:ext cx="8856984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992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sz="4800" b="1" dirty="0" smtClean="0"/>
              <a:t>И пулеметы НЕ строчат</a:t>
            </a:r>
            <a:endParaRPr lang="ru-RU" sz="4800" b="1" dirty="0"/>
          </a:p>
        </p:txBody>
      </p:sp>
      <p:pic>
        <p:nvPicPr>
          <p:cNvPr id="5122" name="Picture 2" descr="C:\Users\user\Documents\стих\пулеметы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0768"/>
            <a:ext cx="8928992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18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20162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4620"/>
                </a:solidFill>
              </a:rPr>
              <a:t>Чтоб жили люди, города,</a:t>
            </a:r>
            <a:br>
              <a:rPr lang="ru-RU" sz="4800" b="1" dirty="0" smtClean="0">
                <a:solidFill>
                  <a:srgbClr val="004620"/>
                </a:solidFill>
              </a:rPr>
            </a:br>
            <a:r>
              <a:rPr lang="ru-RU" b="1" dirty="0" smtClean="0">
                <a:solidFill>
                  <a:srgbClr val="004620"/>
                </a:solidFill>
              </a:rPr>
              <a:t>МИР</a:t>
            </a:r>
            <a:r>
              <a:rPr lang="ru-RU" dirty="0" smtClean="0">
                <a:solidFill>
                  <a:srgbClr val="004620"/>
                </a:solidFill>
              </a:rPr>
              <a:t> </a:t>
            </a:r>
            <a:r>
              <a:rPr lang="ru-RU" sz="4800" b="1" dirty="0" smtClean="0">
                <a:solidFill>
                  <a:srgbClr val="004620"/>
                </a:solidFill>
              </a:rPr>
              <a:t>нужен на земле </a:t>
            </a:r>
            <a:r>
              <a:rPr lang="ru-RU" b="1" dirty="0" smtClean="0">
                <a:solidFill>
                  <a:srgbClr val="004620"/>
                </a:solidFill>
              </a:rPr>
              <a:t>ВСЕГДА</a:t>
            </a:r>
            <a:r>
              <a:rPr lang="ru-RU" dirty="0" smtClean="0">
                <a:solidFill>
                  <a:srgbClr val="004620"/>
                </a:solidFill>
              </a:rPr>
              <a:t>!!!</a:t>
            </a:r>
            <a:endParaRPr lang="ru-RU" dirty="0">
              <a:solidFill>
                <a:srgbClr val="004620"/>
              </a:solidFill>
            </a:endParaRPr>
          </a:p>
        </p:txBody>
      </p:sp>
      <p:pic>
        <p:nvPicPr>
          <p:cNvPr id="7170" name="Picture 2" descr="C:\Users\user\Documents\стих\dyn002_original_450_437_gif_2542397_64cf7178d1f6fe7d782640a52692e3a3.2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32856"/>
            <a:ext cx="4464496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user\Documents\стих\люди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132856"/>
            <a:ext cx="4464496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66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766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sz="6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Спасибо за внимание!</a:t>
            </a:r>
          </a:p>
          <a:p>
            <a:pPr marL="0" indent="0">
              <a:buNone/>
            </a:pPr>
            <a:endParaRPr lang="ru-RU" sz="6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ser\Pictures\smi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989897"/>
            <a:ext cx="338437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943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35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Стихотворение  «Пусть небо будет голубым»</vt:lpstr>
      <vt:lpstr>Пусть небо будет   ГОЛУБЫМ,</vt:lpstr>
      <vt:lpstr>Пусть в небе НЕ клубится ДЫМ</vt:lpstr>
      <vt:lpstr>Пусть пушки грозные МОЛЧАТ</vt:lpstr>
      <vt:lpstr>И пулеметы НЕ строчат</vt:lpstr>
      <vt:lpstr>Чтоб жили люди, города, МИР нужен на земле ВСЕГДА!!!</vt:lpstr>
      <vt:lpstr>Презентация PowerPoint</vt:lpstr>
    </vt:vector>
  </TitlesOfParts>
  <Company>DNS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Стихотворение</dc:title>
  <dc:creator>user</dc:creator>
  <cp:lastModifiedBy>user</cp:lastModifiedBy>
  <cp:revision>25</cp:revision>
  <dcterms:created xsi:type="dcterms:W3CDTF">2014-02-11T08:10:50Z</dcterms:created>
  <dcterms:modified xsi:type="dcterms:W3CDTF">2014-02-13T06:38:56Z</dcterms:modified>
</cp:coreProperties>
</file>