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7" r:id="rId2"/>
    <p:sldId id="258" r:id="rId3"/>
    <p:sldId id="259" r:id="rId4"/>
    <p:sldId id="260" r:id="rId5"/>
    <p:sldId id="256" r:id="rId6"/>
    <p:sldId id="295" r:id="rId7"/>
    <p:sldId id="261" r:id="rId8"/>
    <p:sldId id="262" r:id="rId9"/>
    <p:sldId id="263" r:id="rId10"/>
    <p:sldId id="264" r:id="rId11"/>
    <p:sldId id="265" r:id="rId12"/>
    <p:sldId id="270" r:id="rId13"/>
    <p:sldId id="266" r:id="rId14"/>
    <p:sldId id="267" r:id="rId15"/>
    <p:sldId id="268" r:id="rId16"/>
    <p:sldId id="269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92" r:id="rId25"/>
    <p:sldId id="278" r:id="rId26"/>
    <p:sldId id="279" r:id="rId27"/>
    <p:sldId id="283" r:id="rId28"/>
    <p:sldId id="284" r:id="rId29"/>
    <p:sldId id="285" r:id="rId30"/>
    <p:sldId id="286" r:id="rId31"/>
    <p:sldId id="287" r:id="rId32"/>
    <p:sldId id="282" r:id="rId33"/>
    <p:sldId id="288" r:id="rId34"/>
    <p:sldId id="289" r:id="rId35"/>
    <p:sldId id="290" r:id="rId36"/>
    <p:sldId id="291" r:id="rId37"/>
    <p:sldId id="296" r:id="rId38"/>
    <p:sldId id="294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1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1FF305-93BD-4B3C-B2FC-0B18DEC7DAC2}" type="datetimeFigureOut">
              <a:rPr lang="ru-RU" smtClean="0"/>
              <a:pPr/>
              <a:t>08.07.2015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B05010-41F3-4730-9695-78AE5CD1B6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19753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F202C-333C-4223-A2F6-506FE3B74960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F202C-333C-4223-A2F6-506FE3B74960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05010-41F3-4730-9695-78AE5CD1B6FD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022B6-2572-4833-9236-842A8227B060}" type="datetimeFigureOut">
              <a:rPr lang="ru-RU" smtClean="0"/>
              <a:pPr/>
              <a:t>08.07.2015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6CE86-6FED-489B-BB64-70FE95C0C2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022B6-2572-4833-9236-842A8227B060}" type="datetimeFigureOut">
              <a:rPr lang="ru-RU" smtClean="0"/>
              <a:pPr/>
              <a:t>08.07.2015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6CE86-6FED-489B-BB64-70FE95C0C2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022B6-2572-4833-9236-842A8227B060}" type="datetimeFigureOut">
              <a:rPr lang="ru-RU" smtClean="0"/>
              <a:pPr/>
              <a:t>08.07.2015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6CE86-6FED-489B-BB64-70FE95C0C2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022B6-2572-4833-9236-842A8227B060}" type="datetimeFigureOut">
              <a:rPr lang="ru-RU" smtClean="0"/>
              <a:pPr/>
              <a:t>08.07.2015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6CE86-6FED-489B-BB64-70FE95C0C2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022B6-2572-4833-9236-842A8227B060}" type="datetimeFigureOut">
              <a:rPr lang="ru-RU" smtClean="0"/>
              <a:pPr/>
              <a:t>08.07.2015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6CE86-6FED-489B-BB64-70FE95C0C2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022B6-2572-4833-9236-842A8227B060}" type="datetimeFigureOut">
              <a:rPr lang="ru-RU" smtClean="0"/>
              <a:pPr/>
              <a:t>08.07.2015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6CE86-6FED-489B-BB64-70FE95C0C2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022B6-2572-4833-9236-842A8227B060}" type="datetimeFigureOut">
              <a:rPr lang="ru-RU" smtClean="0"/>
              <a:pPr/>
              <a:t>08.07.2015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6CE86-6FED-489B-BB64-70FE95C0C2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022B6-2572-4833-9236-842A8227B060}" type="datetimeFigureOut">
              <a:rPr lang="ru-RU" smtClean="0"/>
              <a:pPr/>
              <a:t>08.07.2015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6CE86-6FED-489B-BB64-70FE95C0C2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022B6-2572-4833-9236-842A8227B060}" type="datetimeFigureOut">
              <a:rPr lang="ru-RU" smtClean="0"/>
              <a:pPr/>
              <a:t>08.07.2015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6CE86-6FED-489B-BB64-70FE95C0C2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022B6-2572-4833-9236-842A8227B060}" type="datetimeFigureOut">
              <a:rPr lang="ru-RU" smtClean="0"/>
              <a:pPr/>
              <a:t>08.07.2015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6CE86-6FED-489B-BB64-70FE95C0C2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022B6-2572-4833-9236-842A8227B060}" type="datetimeFigureOut">
              <a:rPr lang="ru-RU" smtClean="0"/>
              <a:pPr/>
              <a:t>08.07.2015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6CE86-6FED-489B-BB64-70FE95C0C2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7022B6-2572-4833-9236-842A8227B060}" type="datetimeFigureOut">
              <a:rPr lang="ru-RU" smtClean="0"/>
              <a:pPr/>
              <a:t>08.07.2015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C6CE86-6FED-489B-BB64-70FE95C0C2B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357167"/>
            <a:ext cx="7772400" cy="2428891"/>
          </a:xfrm>
        </p:spPr>
        <p:txBody>
          <a:bodyPr>
            <a:normAutofit/>
          </a:bodyPr>
          <a:lstStyle/>
          <a:p>
            <a:r>
              <a:rPr lang="ru-RU" b="1" dirty="0" smtClean="0"/>
              <a:t>Наша классная жизнь.</a:t>
            </a:r>
            <a:br>
              <a:rPr lang="ru-RU" b="1" dirty="0" smtClean="0"/>
            </a:br>
            <a:r>
              <a:rPr lang="ru-RU" b="1" dirty="0" smtClean="0"/>
              <a:t>4 класс</a:t>
            </a:r>
            <a:br>
              <a:rPr lang="ru-RU" b="1" dirty="0" smtClean="0"/>
            </a:br>
            <a:r>
              <a:rPr lang="ru-RU" b="1" dirty="0" smtClean="0"/>
              <a:t>2012-2013 </a:t>
            </a:r>
            <a:r>
              <a:rPr lang="ru-RU" b="1" dirty="0" err="1" smtClean="0"/>
              <a:t>уч</a:t>
            </a:r>
            <a:r>
              <a:rPr lang="ru-RU" b="1" dirty="0" smtClean="0"/>
              <a:t>. год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D:\Мамин ДР\100_439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000232" y="2857496"/>
            <a:ext cx="4572000" cy="3266902"/>
          </a:xfrm>
          <a:prstGeom prst="rect">
            <a:avLst/>
          </a:prstGeom>
          <a:noFill/>
        </p:spPr>
      </p:pic>
      <p:pic>
        <p:nvPicPr>
          <p:cNvPr id="1030" name="Picture 6" descr="http://im7-tub-ru.yandex.net/i?id=447143153-35-7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7429520" y="4857760"/>
            <a:ext cx="1428750" cy="1428750"/>
          </a:xfrm>
          <a:prstGeom prst="rect">
            <a:avLst/>
          </a:prstGeom>
          <a:noFill/>
        </p:spPr>
      </p:pic>
      <p:pic>
        <p:nvPicPr>
          <p:cNvPr id="1032" name="Picture 8" descr="http://im0-tub-ru.yandex.net/i?id=249909636-69-72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642910" y="1357298"/>
            <a:ext cx="1428750" cy="1409700"/>
          </a:xfrm>
          <a:prstGeom prst="rect">
            <a:avLst/>
          </a:prstGeom>
          <a:noFill/>
        </p:spPr>
      </p:pic>
      <p:pic>
        <p:nvPicPr>
          <p:cNvPr id="1034" name="Picture 10" descr="http://im8-tub-ru.yandex.net/i?id=322496506-00-72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7358082" y="2214554"/>
            <a:ext cx="1200150" cy="1428750"/>
          </a:xfrm>
          <a:prstGeom prst="rect">
            <a:avLst/>
          </a:prstGeom>
          <a:noFill/>
        </p:spPr>
      </p:pic>
      <p:pic>
        <p:nvPicPr>
          <p:cNvPr id="1036" name="Picture 12" descr="http://im2-tub-ru.yandex.net/i?id=441087348-70-72"/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357158" y="4643445"/>
            <a:ext cx="1428750" cy="106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                 </a:t>
            </a:r>
            <a:r>
              <a:rPr lang="ru-RU" b="1" dirty="0" smtClean="0"/>
              <a:t>Окружающий мир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smtClean="0"/>
              <a:t>1 место</a:t>
            </a:r>
            <a:r>
              <a:rPr lang="ru-RU" dirty="0" smtClean="0"/>
              <a:t> – </a:t>
            </a:r>
            <a:r>
              <a:rPr lang="ru-RU" dirty="0" err="1" smtClean="0"/>
              <a:t>Карначёв</a:t>
            </a:r>
            <a:r>
              <a:rPr lang="ru-RU" dirty="0" smtClean="0"/>
              <a:t> Руслан</a:t>
            </a:r>
          </a:p>
          <a:p>
            <a:pPr>
              <a:buNone/>
            </a:pPr>
            <a:r>
              <a:rPr lang="ru-RU" b="1" dirty="0" smtClean="0"/>
              <a:t>2 место </a:t>
            </a:r>
            <a:r>
              <a:rPr lang="ru-RU" dirty="0" smtClean="0"/>
              <a:t>– </a:t>
            </a:r>
            <a:r>
              <a:rPr lang="ru-RU" dirty="0" err="1" smtClean="0"/>
              <a:t>Пирцул</a:t>
            </a:r>
            <a:r>
              <a:rPr lang="ru-RU" dirty="0" smtClean="0"/>
              <a:t> </a:t>
            </a:r>
            <a:r>
              <a:rPr lang="ru-RU" dirty="0" err="1" smtClean="0"/>
              <a:t>Эвелина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3 место</a:t>
            </a:r>
            <a:r>
              <a:rPr lang="ru-RU" dirty="0" smtClean="0"/>
              <a:t> -  Иванчин Максим</a:t>
            </a:r>
          </a:p>
          <a:p>
            <a:pPr>
              <a:buNone/>
            </a:pPr>
            <a:r>
              <a:rPr lang="ru-RU" b="1" dirty="0"/>
              <a:t> </a:t>
            </a:r>
            <a:r>
              <a:rPr lang="ru-RU" b="1" dirty="0" smtClean="0"/>
              <a:t>                  </a:t>
            </a:r>
            <a:r>
              <a:rPr lang="ru-RU" dirty="0" err="1" smtClean="0"/>
              <a:t>Фурсевич</a:t>
            </a:r>
            <a:r>
              <a:rPr lang="ru-RU" dirty="0" smtClean="0"/>
              <a:t> Роман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Городские олимпиады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                           </a:t>
            </a:r>
            <a:r>
              <a:rPr lang="ru-RU" b="1" dirty="0" smtClean="0"/>
              <a:t>Математика</a:t>
            </a:r>
          </a:p>
          <a:p>
            <a:pPr>
              <a:buNone/>
            </a:pPr>
            <a:r>
              <a:rPr lang="ru-RU" b="1" dirty="0" smtClean="0"/>
              <a:t>3 место </a:t>
            </a:r>
            <a:r>
              <a:rPr lang="ru-RU" dirty="0" smtClean="0"/>
              <a:t>– </a:t>
            </a:r>
            <a:r>
              <a:rPr lang="ru-RU" dirty="0" err="1" smtClean="0"/>
              <a:t>Карначёв</a:t>
            </a:r>
            <a:r>
              <a:rPr lang="ru-RU" dirty="0" smtClean="0"/>
              <a:t> Руслан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dirty="0" smtClean="0"/>
              <a:t>                           </a:t>
            </a:r>
            <a:r>
              <a:rPr lang="ru-RU" b="1" dirty="0" smtClean="0"/>
              <a:t>Русский язык</a:t>
            </a:r>
          </a:p>
          <a:p>
            <a:pPr>
              <a:buNone/>
            </a:pPr>
            <a:r>
              <a:rPr lang="ru-RU" b="1" dirty="0" smtClean="0"/>
              <a:t>2 место </a:t>
            </a:r>
            <a:r>
              <a:rPr lang="ru-RU" dirty="0" smtClean="0"/>
              <a:t>– </a:t>
            </a:r>
            <a:r>
              <a:rPr lang="ru-RU" dirty="0" err="1" smtClean="0"/>
              <a:t>Карначёв</a:t>
            </a:r>
            <a:r>
              <a:rPr lang="ru-RU" dirty="0" smtClean="0"/>
              <a:t> Руслан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dirty="0" smtClean="0"/>
              <a:t>                           </a:t>
            </a:r>
            <a:r>
              <a:rPr lang="ru-RU" b="1" dirty="0" smtClean="0"/>
              <a:t>Окружающий мир</a:t>
            </a:r>
          </a:p>
          <a:p>
            <a:pPr>
              <a:buNone/>
            </a:pPr>
            <a:r>
              <a:rPr lang="ru-RU" b="1" dirty="0" smtClean="0"/>
              <a:t>1 место </a:t>
            </a:r>
            <a:r>
              <a:rPr lang="ru-RU" dirty="0" smtClean="0"/>
              <a:t>- </a:t>
            </a:r>
            <a:r>
              <a:rPr lang="ru-RU" dirty="0" err="1" smtClean="0"/>
              <a:t>Карначёв</a:t>
            </a:r>
            <a:r>
              <a:rPr lang="ru-RU" dirty="0" smtClean="0"/>
              <a:t> Руслан</a:t>
            </a:r>
          </a:p>
          <a:p>
            <a:pPr>
              <a:buNone/>
            </a:pPr>
            <a:r>
              <a:rPr lang="ru-RU" b="1" dirty="0" smtClean="0"/>
              <a:t>3 место </a:t>
            </a:r>
            <a:r>
              <a:rPr lang="ru-RU" dirty="0" smtClean="0"/>
              <a:t>– </a:t>
            </a:r>
            <a:r>
              <a:rPr lang="ru-RU" dirty="0" err="1" smtClean="0"/>
              <a:t>Пирцул</a:t>
            </a:r>
            <a:r>
              <a:rPr lang="ru-RU" dirty="0" smtClean="0"/>
              <a:t> </a:t>
            </a:r>
            <a:r>
              <a:rPr lang="ru-RU" dirty="0" err="1" smtClean="0"/>
              <a:t>Эвелина</a:t>
            </a:r>
            <a:endParaRPr lang="ru-RU" dirty="0" smtClean="0"/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              </a:t>
            </a:r>
            <a:r>
              <a:rPr lang="ru-RU" dirty="0" err="1" smtClean="0"/>
              <a:t>Фурсевич</a:t>
            </a:r>
            <a:r>
              <a:rPr lang="ru-RU" dirty="0" smtClean="0"/>
              <a:t> Роман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Участие в конференциях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     «Шаги познания»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Хлынов Степан «Что я могу сделать с мусором?» – 2 место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«</a:t>
            </a:r>
            <a:r>
              <a:rPr lang="ru-RU" dirty="0" err="1" smtClean="0"/>
              <a:t>Тинейджер-бум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Хлынов Степан «Что я могу сделать с мусором?»- 3 место.</a:t>
            </a:r>
            <a:endParaRPr lang="ru-RU" dirty="0"/>
          </a:p>
        </p:txBody>
      </p:sp>
      <p:pic>
        <p:nvPicPr>
          <p:cNvPr id="1026" name="Picture 2" descr="D:\Мамин ДР\100_438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786182" y="4470551"/>
            <a:ext cx="1572768" cy="1792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4399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Областной литературный конкурс «Рождественский подарок» (</a:t>
            </a:r>
            <a:r>
              <a:rPr lang="ru-RU" dirty="0" err="1" smtClean="0"/>
              <a:t>Щербинин</a:t>
            </a:r>
            <a:r>
              <a:rPr lang="ru-RU" dirty="0" smtClean="0"/>
              <a:t> Кирилл, Пасюк Вероника)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14554"/>
            <a:ext cx="8229600" cy="3911609"/>
          </a:xfrm>
        </p:spPr>
        <p:txBody>
          <a:bodyPr/>
          <a:lstStyle/>
          <a:p>
            <a:endParaRPr lang="ru-RU" dirty="0" smtClean="0"/>
          </a:p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dirty="0" smtClean="0"/>
              <a:t>   </a:t>
            </a:r>
            <a:r>
              <a:rPr lang="ru-RU" b="1" dirty="0" smtClean="0"/>
              <a:t>3 место </a:t>
            </a:r>
            <a:r>
              <a:rPr lang="ru-RU" dirty="0" smtClean="0"/>
              <a:t>– </a:t>
            </a:r>
            <a:r>
              <a:rPr lang="ru-RU" b="1" dirty="0" smtClean="0"/>
              <a:t>Пасюк Вероника</a:t>
            </a:r>
            <a:endParaRPr lang="ru-RU" b="1" dirty="0"/>
          </a:p>
        </p:txBody>
      </p:sp>
      <p:pic>
        <p:nvPicPr>
          <p:cNvPr id="1026" name="Picture 2" descr="http://uld9.odnoklassniki.ru/getImage?photoId=460022225794&amp;photoType=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114342" y="2636912"/>
            <a:ext cx="2182368" cy="27858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Городской литературный конкурс «Земля – наш общий дом»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Работы </a:t>
            </a:r>
            <a:r>
              <a:rPr lang="ru-RU" b="1" dirty="0" smtClean="0"/>
              <a:t>Хлынова Степана </a:t>
            </a:r>
            <a:r>
              <a:rPr lang="ru-RU" dirty="0" smtClean="0"/>
              <a:t>и </a:t>
            </a:r>
            <a:r>
              <a:rPr lang="ru-RU" b="1" dirty="0" smtClean="0"/>
              <a:t>Пасюк Вероники</a:t>
            </a:r>
            <a:r>
              <a:rPr lang="ru-RU" dirty="0" smtClean="0"/>
              <a:t> вошли в сборник.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Городской фотоконкурс «Школьные страницы»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smtClean="0"/>
              <a:t>    </a:t>
            </a:r>
            <a:r>
              <a:rPr lang="ru-RU" b="1" dirty="0" smtClean="0"/>
              <a:t>Мироненко Данилу </a:t>
            </a:r>
            <a:r>
              <a:rPr lang="ru-RU" dirty="0" smtClean="0"/>
              <a:t>и </a:t>
            </a:r>
            <a:r>
              <a:rPr lang="ru-RU" b="1" dirty="0" err="1" smtClean="0"/>
              <a:t>Кагарманову</a:t>
            </a:r>
            <a:r>
              <a:rPr lang="ru-RU" b="1" dirty="0" smtClean="0"/>
              <a:t> Максиму </a:t>
            </a:r>
            <a:r>
              <a:rPr lang="ru-RU" dirty="0" smtClean="0"/>
              <a:t>вручены </a:t>
            </a:r>
            <a:r>
              <a:rPr lang="ru-RU" dirty="0" err="1" smtClean="0"/>
              <a:t>благодраственные</a:t>
            </a:r>
            <a:r>
              <a:rPr lang="ru-RU" dirty="0" smtClean="0"/>
              <a:t> письма.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Городской конкурс новогодних плакатов и игрушек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pPr>
              <a:buNone/>
            </a:pPr>
            <a:r>
              <a:rPr lang="ru-RU" dirty="0" smtClean="0"/>
              <a:t>     Приняли участие </a:t>
            </a:r>
            <a:r>
              <a:rPr lang="ru-RU" dirty="0" err="1" smtClean="0"/>
              <a:t>Аношкин</a:t>
            </a:r>
            <a:r>
              <a:rPr lang="ru-RU" dirty="0" smtClean="0"/>
              <a:t> Данил, </a:t>
            </a:r>
            <a:r>
              <a:rPr lang="ru-RU" dirty="0" err="1" smtClean="0"/>
              <a:t>Аршинская</a:t>
            </a:r>
            <a:r>
              <a:rPr lang="ru-RU" dirty="0" smtClean="0"/>
              <a:t> </a:t>
            </a:r>
            <a:r>
              <a:rPr lang="ru-RU" dirty="0" err="1" smtClean="0"/>
              <a:t>Милена</a:t>
            </a:r>
            <a:r>
              <a:rPr lang="ru-RU" dirty="0" smtClean="0"/>
              <a:t>, </a:t>
            </a:r>
            <a:r>
              <a:rPr lang="ru-RU" dirty="0" err="1" smtClean="0"/>
              <a:t>Виншель</a:t>
            </a:r>
            <a:r>
              <a:rPr lang="ru-RU" dirty="0" smtClean="0"/>
              <a:t> Георгий, </a:t>
            </a:r>
            <a:r>
              <a:rPr lang="ru-RU" dirty="0" err="1" smtClean="0"/>
              <a:t>Галстян</a:t>
            </a:r>
            <a:r>
              <a:rPr lang="ru-RU" dirty="0" smtClean="0"/>
              <a:t> </a:t>
            </a:r>
            <a:r>
              <a:rPr lang="ru-RU" dirty="0" err="1" smtClean="0"/>
              <a:t>Милада</a:t>
            </a:r>
            <a:r>
              <a:rPr lang="ru-RU" dirty="0" smtClean="0"/>
              <a:t>, Гладышева Виктория, Иванчин Максим, Коренева Полина, </a:t>
            </a:r>
            <a:r>
              <a:rPr lang="ru-RU" dirty="0" err="1" smtClean="0"/>
              <a:t>Медведенко</a:t>
            </a:r>
            <a:r>
              <a:rPr lang="ru-RU" dirty="0" smtClean="0"/>
              <a:t> Светлана, Нагорная Ольга, </a:t>
            </a:r>
            <a:r>
              <a:rPr lang="ru-RU" dirty="0" err="1" smtClean="0"/>
              <a:t>Паюк</a:t>
            </a:r>
            <a:r>
              <a:rPr lang="ru-RU" dirty="0" smtClean="0"/>
              <a:t> Вероника, </a:t>
            </a:r>
            <a:r>
              <a:rPr lang="ru-RU" dirty="0" err="1" smtClean="0"/>
              <a:t>Пирцул</a:t>
            </a:r>
            <a:r>
              <a:rPr lang="ru-RU" dirty="0" smtClean="0"/>
              <a:t> </a:t>
            </a:r>
            <a:r>
              <a:rPr lang="ru-RU" dirty="0" err="1" smtClean="0"/>
              <a:t>Эвелина</a:t>
            </a:r>
            <a:r>
              <a:rPr lang="ru-RU" dirty="0" smtClean="0"/>
              <a:t>, Сердюк Ольга, </a:t>
            </a:r>
            <a:r>
              <a:rPr lang="ru-RU" dirty="0" err="1" smtClean="0"/>
              <a:t>скобиоло</a:t>
            </a:r>
            <a:r>
              <a:rPr lang="ru-RU" dirty="0" smtClean="0"/>
              <a:t> Максим, </a:t>
            </a:r>
            <a:r>
              <a:rPr lang="ru-RU" dirty="0" err="1" smtClean="0"/>
              <a:t>Теосак</a:t>
            </a:r>
            <a:r>
              <a:rPr lang="ru-RU" dirty="0" smtClean="0"/>
              <a:t> Алина.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9717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Городской конкурс поделок «Земля – наш общий дом»</a:t>
            </a:r>
            <a:br>
              <a:rPr lang="ru-RU" dirty="0" smtClean="0"/>
            </a:br>
            <a:r>
              <a:rPr lang="ru-RU" sz="3200" dirty="0" smtClean="0"/>
              <a:t>Иванчин максим – 1 место</a:t>
            </a:r>
            <a:br>
              <a:rPr lang="ru-RU" sz="3200" dirty="0" smtClean="0"/>
            </a:br>
            <a:r>
              <a:rPr lang="ru-RU" sz="3200" dirty="0" smtClean="0"/>
              <a:t>Мироненко Данил – 1 место</a:t>
            </a:r>
            <a:br>
              <a:rPr lang="ru-RU" sz="3200" dirty="0" smtClean="0"/>
            </a:br>
            <a:r>
              <a:rPr lang="ru-RU" sz="3200" dirty="0" err="1" smtClean="0"/>
              <a:t>Медведенко</a:t>
            </a:r>
            <a:r>
              <a:rPr lang="ru-RU" sz="3200" dirty="0" smtClean="0"/>
              <a:t> Светлана – 3 место</a:t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6146" name="Picture 2" descr="http://ia127.odnoklassniki.ru/getImage?photoId=486902725080&amp;photoType=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214810" y="3714752"/>
            <a:ext cx="3401568" cy="2554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Городская игра «</a:t>
            </a:r>
            <a:r>
              <a:rPr lang="ru-RU" dirty="0" err="1" smtClean="0"/>
              <a:t>Туркараван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3074" name="Picture 2" descr="D:\туркараван\PICT024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554691" y="1600199"/>
            <a:ext cx="6035040" cy="4529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туркараван\PICT026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71759" y="353819"/>
            <a:ext cx="8200505" cy="61514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Наши отличники-</a:t>
            </a:r>
            <a:br>
              <a:rPr lang="ru-RU" b="1" dirty="0" smtClean="0"/>
            </a:br>
            <a:r>
              <a:rPr lang="ru-RU" dirty="0" smtClean="0"/>
              <a:t> </a:t>
            </a:r>
            <a:r>
              <a:rPr lang="ru-RU" dirty="0" err="1" smtClean="0"/>
              <a:t>Пирцул</a:t>
            </a:r>
            <a:r>
              <a:rPr lang="ru-RU" dirty="0" smtClean="0"/>
              <a:t> </a:t>
            </a:r>
            <a:r>
              <a:rPr lang="ru-RU" dirty="0" err="1" smtClean="0"/>
              <a:t>Эвелина</a:t>
            </a:r>
            <a:r>
              <a:rPr lang="ru-RU" dirty="0" smtClean="0"/>
              <a:t> и </a:t>
            </a:r>
            <a:r>
              <a:rPr lang="ru-RU" dirty="0" err="1" smtClean="0"/>
              <a:t>Аношкин</a:t>
            </a:r>
            <a:r>
              <a:rPr lang="ru-RU" dirty="0" smtClean="0"/>
              <a:t> Данил</a:t>
            </a:r>
            <a:endParaRPr lang="ru-RU" dirty="0"/>
          </a:p>
        </p:txBody>
      </p:sp>
      <p:pic>
        <p:nvPicPr>
          <p:cNvPr id="1026" name="Picture 2" descr="C:\Users\Татьяна\Documents\DSCN08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857356" y="1571611"/>
            <a:ext cx="1627632" cy="2395728"/>
          </a:xfrm>
          <a:prstGeom prst="rect">
            <a:avLst/>
          </a:prstGeom>
          <a:noFill/>
        </p:spPr>
      </p:pic>
      <p:pic>
        <p:nvPicPr>
          <p:cNvPr id="1030" name="Picture 6" descr="http://im7-tub-ru.yandex.net/i?id=462701240-01-7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7000892" y="2285992"/>
            <a:ext cx="1428750" cy="1428750"/>
          </a:xfrm>
          <a:prstGeom prst="rect">
            <a:avLst/>
          </a:prstGeom>
          <a:noFill/>
        </p:spPr>
      </p:pic>
      <p:pic>
        <p:nvPicPr>
          <p:cNvPr id="1034" name="Picture 10" descr="http://im6-tub-ru.yandex.net/i?id=128098849-41-72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7286644" y="4286256"/>
            <a:ext cx="1181100" cy="1428750"/>
          </a:xfrm>
          <a:prstGeom prst="rect">
            <a:avLst/>
          </a:prstGeom>
          <a:noFill/>
        </p:spPr>
      </p:pic>
      <p:pic>
        <p:nvPicPr>
          <p:cNvPr id="1036" name="Picture 12" descr="http://im5-tub-ru.yandex.net/i?id=303491485-37-72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714348" y="3643314"/>
            <a:ext cx="1428750" cy="1428750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788024" y="3000367"/>
            <a:ext cx="1871472" cy="2932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туркараван\PICT027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71759" y="353819"/>
            <a:ext cx="8200505" cy="61514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туркараван\PICT027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71487" y="354012"/>
            <a:ext cx="8200505" cy="61514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туркараван\PICT028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71759" y="353819"/>
            <a:ext cx="8200505" cy="61514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Теосак</a:t>
            </a:r>
            <a:r>
              <a:rPr lang="ru-RU" dirty="0" smtClean="0"/>
              <a:t> Алина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Лауреат </a:t>
            </a:r>
            <a:r>
              <a:rPr lang="en-US" dirty="0" smtClean="0"/>
              <a:t>XV</a:t>
            </a:r>
            <a:r>
              <a:rPr lang="ru-RU" dirty="0" smtClean="0"/>
              <a:t> –ого международного конкурса вокальных исполнителей </a:t>
            </a:r>
          </a:p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Picture 2" descr="C:\Users\Татьяна\Documents\102_279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143240" y="2857496"/>
            <a:ext cx="4039985" cy="33791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Конкурс стихотворений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err="1" smtClean="0"/>
              <a:t>Теосак</a:t>
            </a:r>
            <a:r>
              <a:rPr lang="ru-RU" dirty="0" smtClean="0"/>
              <a:t> Алина – 1 место</a:t>
            </a:r>
          </a:p>
          <a:p>
            <a:r>
              <a:rPr lang="ru-RU" dirty="0" err="1" smtClean="0"/>
              <a:t>Межецкий</a:t>
            </a:r>
            <a:r>
              <a:rPr lang="ru-RU" dirty="0" smtClean="0"/>
              <a:t> Матвей, </a:t>
            </a:r>
            <a:r>
              <a:rPr lang="ru-RU" dirty="0" err="1" smtClean="0"/>
              <a:t>Скобиоло</a:t>
            </a:r>
            <a:r>
              <a:rPr lang="ru-RU" dirty="0" smtClean="0"/>
              <a:t> Максим, Медведенко Светлана – благодарственные письма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754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Туристический слёт</a:t>
            </a:r>
            <a:endParaRPr lang="ru-RU" dirty="0"/>
          </a:p>
        </p:txBody>
      </p:sp>
      <p:pic>
        <p:nvPicPr>
          <p:cNvPr id="38914" name="Picture 2" descr="D:\SDC1172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554690" y="1600199"/>
            <a:ext cx="6035040" cy="4526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Спортивный праздник «Мама, папа, я – спортивная семья»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          Наша команда – Щербинин Кирилл, </a:t>
            </a:r>
            <a:r>
              <a:rPr lang="ru-RU" dirty="0" err="1" smtClean="0"/>
              <a:t>Мачула</a:t>
            </a:r>
            <a:r>
              <a:rPr lang="ru-RU" dirty="0" smtClean="0"/>
              <a:t> Анастасия и Татьяна Валерьевна – 2 место.</a:t>
            </a:r>
            <a:endParaRPr lang="ru-RU" dirty="0"/>
          </a:p>
        </p:txBody>
      </p:sp>
      <p:pic>
        <p:nvPicPr>
          <p:cNvPr id="1026" name="Picture 2" descr="C:\Users\Админ\Documents\114___12\IMG_097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635895" y="2708920"/>
            <a:ext cx="4991793" cy="3744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Весёлые старты «Вперёд, мальчишки!» 1 место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Админ\Documents\SDC1198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331640" y="1493404"/>
            <a:ext cx="6188825" cy="4642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0409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5" name="Picture 3" descr="C:\Users\Админ\Documents\SDC1199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51520" y="188640"/>
            <a:ext cx="8595360" cy="6446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7384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Админ\Documents\SDC1198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55509" y="116632"/>
            <a:ext cx="8823960" cy="6616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80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 22 хорошиста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    </a:t>
            </a:r>
          </a:p>
          <a:p>
            <a:pPr>
              <a:buNone/>
            </a:pPr>
            <a:r>
              <a:rPr lang="ru-RU" dirty="0" smtClean="0"/>
              <a:t>1. </a:t>
            </a:r>
            <a:r>
              <a:rPr lang="ru-RU" dirty="0" err="1" smtClean="0"/>
              <a:t>Аршинская</a:t>
            </a:r>
            <a:r>
              <a:rPr lang="ru-RU" dirty="0" smtClean="0"/>
              <a:t> </a:t>
            </a:r>
            <a:r>
              <a:rPr lang="ru-RU" dirty="0" err="1" smtClean="0"/>
              <a:t>Милена</a:t>
            </a:r>
            <a:r>
              <a:rPr lang="ru-RU" dirty="0" smtClean="0"/>
              <a:t>                           </a:t>
            </a:r>
          </a:p>
          <a:p>
            <a:pPr>
              <a:buNone/>
            </a:pPr>
            <a:r>
              <a:rPr lang="ru-RU" dirty="0" smtClean="0"/>
              <a:t>2.Виншель Георгий                            12. </a:t>
            </a:r>
            <a:r>
              <a:rPr lang="ru-RU" dirty="0" err="1" smtClean="0"/>
              <a:t>Межецкий</a:t>
            </a:r>
            <a:r>
              <a:rPr lang="ru-RU" dirty="0" smtClean="0"/>
              <a:t> </a:t>
            </a:r>
            <a:r>
              <a:rPr lang="ru-RU" dirty="0"/>
              <a:t>М</a:t>
            </a:r>
            <a:r>
              <a:rPr lang="ru-RU" dirty="0" smtClean="0"/>
              <a:t>атвей</a:t>
            </a:r>
          </a:p>
          <a:p>
            <a:pPr>
              <a:buNone/>
            </a:pPr>
            <a:r>
              <a:rPr lang="ru-RU" dirty="0" smtClean="0"/>
              <a:t>3.Волков Даниил                                13. Мироненко Данил</a:t>
            </a:r>
          </a:p>
          <a:p>
            <a:pPr>
              <a:buNone/>
            </a:pPr>
            <a:r>
              <a:rPr lang="ru-RU" dirty="0" smtClean="0"/>
              <a:t>4. </a:t>
            </a:r>
            <a:r>
              <a:rPr lang="ru-RU" dirty="0" err="1" smtClean="0"/>
              <a:t>Галстян</a:t>
            </a:r>
            <a:r>
              <a:rPr lang="ru-RU" dirty="0" smtClean="0"/>
              <a:t> </a:t>
            </a:r>
            <a:r>
              <a:rPr lang="ru-RU" dirty="0" err="1" smtClean="0"/>
              <a:t>Милада</a:t>
            </a:r>
            <a:r>
              <a:rPr lang="ru-RU" dirty="0" smtClean="0"/>
              <a:t>                              14. Нагорная Ольга</a:t>
            </a:r>
          </a:p>
          <a:p>
            <a:pPr>
              <a:buNone/>
            </a:pPr>
            <a:r>
              <a:rPr lang="ru-RU" dirty="0" smtClean="0"/>
              <a:t>5. Ибрагимова Александра              15. Пасюк Вероника</a:t>
            </a:r>
          </a:p>
          <a:p>
            <a:pPr>
              <a:buNone/>
            </a:pPr>
            <a:r>
              <a:rPr lang="ru-RU" dirty="0" smtClean="0"/>
              <a:t>6. Иванчин Максим                            16. Савченко Семён</a:t>
            </a:r>
          </a:p>
          <a:p>
            <a:pPr>
              <a:buNone/>
            </a:pPr>
            <a:r>
              <a:rPr lang="ru-RU" dirty="0" smtClean="0"/>
              <a:t>7. </a:t>
            </a:r>
            <a:r>
              <a:rPr lang="ru-RU" dirty="0" err="1" smtClean="0"/>
              <a:t>Кагарманов</a:t>
            </a:r>
            <a:r>
              <a:rPr lang="ru-RU" dirty="0" smtClean="0"/>
              <a:t> Максим                      17. Сердюк Ольга</a:t>
            </a:r>
          </a:p>
          <a:p>
            <a:pPr>
              <a:buNone/>
            </a:pPr>
            <a:r>
              <a:rPr lang="ru-RU" dirty="0" smtClean="0"/>
              <a:t>8. </a:t>
            </a:r>
            <a:r>
              <a:rPr lang="ru-RU" dirty="0" err="1" smtClean="0"/>
              <a:t>Карначёв</a:t>
            </a:r>
            <a:r>
              <a:rPr lang="ru-RU" dirty="0" smtClean="0"/>
              <a:t> Руслан                             18. </a:t>
            </a:r>
            <a:r>
              <a:rPr lang="ru-RU" dirty="0" err="1" smtClean="0"/>
              <a:t>Скобиоло</a:t>
            </a:r>
            <a:r>
              <a:rPr lang="ru-RU" dirty="0" smtClean="0"/>
              <a:t> Максим</a:t>
            </a:r>
          </a:p>
          <a:p>
            <a:pPr>
              <a:buNone/>
            </a:pPr>
            <a:r>
              <a:rPr lang="ru-RU" dirty="0" smtClean="0"/>
              <a:t>9. Кошель Даниил                              </a:t>
            </a:r>
            <a:r>
              <a:rPr lang="ru-RU" dirty="0"/>
              <a:t> </a:t>
            </a:r>
            <a:r>
              <a:rPr lang="ru-RU" dirty="0" smtClean="0"/>
              <a:t>19. </a:t>
            </a:r>
            <a:r>
              <a:rPr lang="ru-RU" dirty="0" err="1" smtClean="0"/>
              <a:t>Теосак</a:t>
            </a:r>
            <a:r>
              <a:rPr lang="ru-RU" dirty="0" smtClean="0"/>
              <a:t> Алина</a:t>
            </a:r>
          </a:p>
          <a:p>
            <a:pPr>
              <a:buNone/>
            </a:pPr>
            <a:r>
              <a:rPr lang="ru-RU" dirty="0" smtClean="0"/>
              <a:t>10. </a:t>
            </a:r>
            <a:r>
              <a:rPr lang="ru-RU" dirty="0" err="1" smtClean="0"/>
              <a:t>Мачула</a:t>
            </a:r>
            <a:r>
              <a:rPr lang="ru-RU" dirty="0" smtClean="0"/>
              <a:t> Анастасия                        20. </a:t>
            </a:r>
            <a:r>
              <a:rPr lang="ru-RU" dirty="0" err="1" smtClean="0"/>
              <a:t>Фурсевич</a:t>
            </a:r>
            <a:r>
              <a:rPr lang="ru-RU" dirty="0" smtClean="0"/>
              <a:t> Роман</a:t>
            </a:r>
          </a:p>
          <a:p>
            <a:pPr>
              <a:buNone/>
            </a:pPr>
            <a:r>
              <a:rPr lang="ru-RU" dirty="0" smtClean="0"/>
              <a:t>11. </a:t>
            </a:r>
            <a:r>
              <a:rPr lang="ru-RU" dirty="0" err="1" smtClean="0"/>
              <a:t>Медведенко</a:t>
            </a:r>
            <a:r>
              <a:rPr lang="ru-RU" dirty="0" smtClean="0"/>
              <a:t> </a:t>
            </a:r>
            <a:r>
              <a:rPr lang="ru-RU" dirty="0" err="1" smtClean="0"/>
              <a:t>Свтетлана</a:t>
            </a:r>
            <a:r>
              <a:rPr lang="ru-RU" dirty="0" smtClean="0"/>
              <a:t>               21. Хлынов Степан</a:t>
            </a:r>
          </a:p>
          <a:p>
            <a:pPr>
              <a:buNone/>
            </a:pPr>
            <a:r>
              <a:rPr lang="ru-RU" dirty="0" smtClean="0"/>
              <a:t>                                                                 22. </a:t>
            </a:r>
            <a:r>
              <a:rPr lang="ru-RU" dirty="0" err="1" smtClean="0"/>
              <a:t>Щербинин</a:t>
            </a:r>
            <a:r>
              <a:rPr lang="ru-RU" dirty="0" smtClean="0"/>
              <a:t> Кирилл</a:t>
            </a:r>
          </a:p>
          <a:p>
            <a:endParaRPr lang="ru-RU" dirty="0"/>
          </a:p>
        </p:txBody>
      </p:sp>
      <p:pic>
        <p:nvPicPr>
          <p:cNvPr id="2050" name="Picture 2" descr="http://im2-tub-ru.yandex.net/i?id=376280784-70-7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7358082" y="142852"/>
            <a:ext cx="1428750" cy="1428750"/>
          </a:xfrm>
          <a:prstGeom prst="rect">
            <a:avLst/>
          </a:prstGeom>
          <a:noFill/>
        </p:spPr>
      </p:pic>
      <p:pic>
        <p:nvPicPr>
          <p:cNvPr id="4" name="Picture 2" descr="http://im2-tub-ru.yandex.net/i?id=360376184-54-72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3143240" y="1571612"/>
            <a:ext cx="1047750" cy="142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Админ\Documents\SDC1199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79512" y="12937"/>
            <a:ext cx="8823960" cy="6616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700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Админ\Documents\SDC1200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55576" y="548680"/>
            <a:ext cx="7662248" cy="5745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2494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Наши увлечения.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Любят спорт и посещают секцию по футболу,  ДШИ (музыкальное отделение, художественное и театральное), хореографический кружок, ЦДТ)</a:t>
            </a:r>
            <a:endParaRPr lang="ru-RU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786578" y="2857496"/>
            <a:ext cx="1270000" cy="2275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Перемена.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C:\Users\Админ\Documents\SDC1200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27584" y="1340768"/>
            <a:ext cx="7776556" cy="5116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004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Админ\Documents\SDC1201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9139844" cy="6853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8403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Админ\Documents\SDC1201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9139844" cy="6853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927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Админ\Documents\SDC1201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9139844" cy="6853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5373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ia110.odnoklassniki.ru/getImage?photoId=500452523088&amp;photoType=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7704" y="2132856"/>
            <a:ext cx="5408725" cy="4001098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Наш выпускной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8259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071546"/>
            <a:ext cx="7772400" cy="4357719"/>
          </a:xfrm>
        </p:spPr>
        <p:txBody>
          <a:bodyPr rtlCol="0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6000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Весёлых </a:t>
            </a:r>
            <a:br>
              <a:rPr lang="ru-RU" sz="6000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6000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     и</a:t>
            </a:r>
            <a:br>
              <a:rPr lang="ru-RU" sz="6000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6000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интересных каникул!   </a:t>
            </a:r>
            <a:endParaRPr lang="ru-RU" sz="6000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57348" name="Picture 2" descr="http://im4-tub-ru.yandex.net/i?id=151781210-18-7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85813" y="485775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9" name="Picture 4" descr="http://im8-tub-ru.yandex.net/i?id=417935335-18-7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215064" y="357188"/>
            <a:ext cx="142875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1890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Участие во Всероссийском  молодежном чемпионате Старт.</a:t>
            </a:r>
            <a:br>
              <a:rPr lang="ru-RU" b="1" dirty="0" smtClean="0"/>
            </a:br>
            <a:r>
              <a:rPr lang="ru-RU" dirty="0" smtClean="0"/>
              <a:t>Приняло участие 14 человек.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</a:t>
            </a:r>
          </a:p>
          <a:p>
            <a:pPr>
              <a:buNone/>
            </a:pPr>
            <a:r>
              <a:rPr lang="ru-RU" dirty="0" smtClean="0"/>
              <a:t>           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Участие во Всероссийской олимпиаде «Родное слово»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       Приняло участие 14 человек.</a:t>
            </a:r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Волков Даниил, Ибрагимова Александра – 1 место </a:t>
            </a:r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Мироненко Данил, Савченко Семён – 2 место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             Приняло участие 5 человек.</a:t>
            </a:r>
          </a:p>
          <a:p>
            <a:pPr marL="0" indent="0">
              <a:buNone/>
            </a:pPr>
            <a:r>
              <a:rPr lang="ru-RU" dirty="0" smtClean="0"/>
              <a:t>   Щербинин Кирилл и </a:t>
            </a:r>
            <a:r>
              <a:rPr lang="ru-RU" dirty="0"/>
              <a:t>С</a:t>
            </a:r>
            <a:r>
              <a:rPr lang="ru-RU" dirty="0" smtClean="0"/>
              <a:t>авченко Семен – 95    баллов, 2 место</a:t>
            </a:r>
          </a:p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Участие во Всероссийской олимпиаде «Родное слово</a:t>
            </a:r>
            <a:r>
              <a:rPr lang="ru-RU" dirty="0" smtClean="0"/>
              <a:t>», 2 тур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60477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Участие во Всероссийской олимпиаде по математике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       Приняло участие 16 человек.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Наивысший балл у </a:t>
            </a:r>
            <a:r>
              <a:rPr lang="ru-RU" dirty="0" err="1" smtClean="0"/>
              <a:t>Виншеля</a:t>
            </a:r>
            <a:r>
              <a:rPr lang="ru-RU" dirty="0" smtClean="0"/>
              <a:t> Георгия – 91, 1 место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Школьные олимпиады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                              Математика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smtClean="0"/>
              <a:t>1 место </a:t>
            </a:r>
            <a:r>
              <a:rPr lang="ru-RU" dirty="0" smtClean="0"/>
              <a:t>– Пасюк вероника</a:t>
            </a:r>
          </a:p>
          <a:p>
            <a:pPr>
              <a:buNone/>
            </a:pPr>
            <a:r>
              <a:rPr lang="ru-RU" b="1" dirty="0" smtClean="0"/>
              <a:t>2 место </a:t>
            </a:r>
            <a:r>
              <a:rPr lang="ru-RU" dirty="0" smtClean="0"/>
              <a:t>– </a:t>
            </a:r>
            <a:r>
              <a:rPr lang="ru-RU" dirty="0" err="1" smtClean="0"/>
              <a:t>Пирцул</a:t>
            </a:r>
            <a:r>
              <a:rPr lang="ru-RU" dirty="0" smtClean="0"/>
              <a:t> </a:t>
            </a:r>
            <a:r>
              <a:rPr lang="ru-RU" dirty="0" err="1" smtClean="0"/>
              <a:t>Эвелина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3 место </a:t>
            </a:r>
            <a:r>
              <a:rPr lang="ru-RU" dirty="0" smtClean="0"/>
              <a:t>– </a:t>
            </a:r>
            <a:r>
              <a:rPr lang="ru-RU" dirty="0" err="1" smtClean="0"/>
              <a:t>Аношкин</a:t>
            </a:r>
            <a:r>
              <a:rPr lang="ru-RU" dirty="0" smtClean="0"/>
              <a:t> Данил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                              Русский язык</a:t>
            </a:r>
          </a:p>
          <a:p>
            <a:pPr>
              <a:buNone/>
            </a:pPr>
            <a:endParaRPr lang="ru-RU" b="1" dirty="0"/>
          </a:p>
          <a:p>
            <a:pPr>
              <a:buNone/>
            </a:pPr>
            <a:r>
              <a:rPr lang="ru-RU" b="1" dirty="0" smtClean="0"/>
              <a:t>1 место </a:t>
            </a:r>
            <a:r>
              <a:rPr lang="ru-RU" dirty="0" smtClean="0"/>
              <a:t>- </a:t>
            </a:r>
            <a:r>
              <a:rPr lang="ru-RU" b="1" dirty="0" smtClean="0"/>
              <a:t> </a:t>
            </a:r>
            <a:r>
              <a:rPr lang="ru-RU" dirty="0" err="1" smtClean="0"/>
              <a:t>Карначёв</a:t>
            </a:r>
            <a:r>
              <a:rPr lang="ru-RU" dirty="0" smtClean="0"/>
              <a:t> Руслан</a:t>
            </a:r>
          </a:p>
          <a:p>
            <a:pPr>
              <a:buNone/>
            </a:pPr>
            <a:r>
              <a:rPr lang="ru-RU" b="1" dirty="0" smtClean="0"/>
              <a:t>2 место </a:t>
            </a:r>
            <a:r>
              <a:rPr lang="ru-RU" dirty="0" smtClean="0"/>
              <a:t>– Ибрагимова Александра</a:t>
            </a:r>
          </a:p>
          <a:p>
            <a:pPr>
              <a:buNone/>
            </a:pPr>
            <a:r>
              <a:rPr lang="ru-RU" b="1" dirty="0" smtClean="0"/>
              <a:t>3 место </a:t>
            </a:r>
            <a:r>
              <a:rPr lang="ru-RU" dirty="0" smtClean="0"/>
              <a:t>-  </a:t>
            </a:r>
            <a:r>
              <a:rPr lang="ru-RU" dirty="0" err="1" smtClean="0"/>
              <a:t>Аношкин</a:t>
            </a:r>
            <a:r>
              <a:rPr lang="ru-RU" dirty="0" smtClean="0"/>
              <a:t> Данил</a:t>
            </a:r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               Пасюк Вероника</a:t>
            </a:r>
            <a:endParaRPr lang="ru-RU" dirty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544</Words>
  <Application>Microsoft Office PowerPoint</Application>
  <PresentationFormat>Экран (4:3)</PresentationFormat>
  <Paragraphs>102</Paragraphs>
  <Slides>38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Тема Office</vt:lpstr>
      <vt:lpstr>Наша классная жизнь. 4 класс 2012-2013 уч. год</vt:lpstr>
      <vt:lpstr>Наши отличники-  Пирцул Эвелина и Аношкин Данил</vt:lpstr>
      <vt:lpstr>И 22 хорошиста</vt:lpstr>
      <vt:lpstr>Участие во Всероссийском  молодежном чемпионате Старт. Приняло участие 14 человек.</vt:lpstr>
      <vt:lpstr>Участие во Всероссийской олимпиаде «Родное слово»</vt:lpstr>
      <vt:lpstr>Участие во Всероссийской олимпиаде «Родное слово», 2 тур</vt:lpstr>
      <vt:lpstr>Участие во Всероссийской олимпиаде по математике</vt:lpstr>
      <vt:lpstr>Школьные олимпиады</vt:lpstr>
      <vt:lpstr>Презентация PowerPoint</vt:lpstr>
      <vt:lpstr>Презентация PowerPoint</vt:lpstr>
      <vt:lpstr>Городские олимпиады</vt:lpstr>
      <vt:lpstr>Участие в конференциях </vt:lpstr>
      <vt:lpstr>Областной литературный конкурс «Рождественский подарок» (Щербинин Кирилл, Пасюк Вероника)</vt:lpstr>
      <vt:lpstr>Городской литературный конкурс «Земля – наш общий дом»</vt:lpstr>
      <vt:lpstr>Городской фотоконкурс «Школьные страницы»</vt:lpstr>
      <vt:lpstr>Городской конкурс новогодних плакатов и игрушек</vt:lpstr>
      <vt:lpstr>Городской конкурс поделок «Земля – наш общий дом» Иванчин максим – 1 место Мироненко Данил – 1 место Медведенко Светлана – 3 место </vt:lpstr>
      <vt:lpstr>Городская игра «Туркараван»</vt:lpstr>
      <vt:lpstr>Презентация PowerPoint</vt:lpstr>
      <vt:lpstr>Презентация PowerPoint</vt:lpstr>
      <vt:lpstr>Презентация PowerPoint</vt:lpstr>
      <vt:lpstr>Презентация PowerPoint</vt:lpstr>
      <vt:lpstr>Теосак Алина</vt:lpstr>
      <vt:lpstr>Конкурс стихотворений </vt:lpstr>
      <vt:lpstr>Туристический слёт</vt:lpstr>
      <vt:lpstr>Спортивный праздник «Мама, папа, я – спортивная семья»</vt:lpstr>
      <vt:lpstr>Весёлые старты «Вперёд, мальчишки!» 1 место</vt:lpstr>
      <vt:lpstr>Презентация PowerPoint</vt:lpstr>
      <vt:lpstr>Презентация PowerPoint</vt:lpstr>
      <vt:lpstr>Презентация PowerPoint</vt:lpstr>
      <vt:lpstr>Презентация PowerPoint</vt:lpstr>
      <vt:lpstr>Наши увлечения.</vt:lpstr>
      <vt:lpstr>Перемена.</vt:lpstr>
      <vt:lpstr>Презентация PowerPoint</vt:lpstr>
      <vt:lpstr>Презентация PowerPoint</vt:lpstr>
      <vt:lpstr>Презентация PowerPoint</vt:lpstr>
      <vt:lpstr>Наш выпускной</vt:lpstr>
      <vt:lpstr>            Весёлых                     и  интересных каникул!   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Наша классная жизнь. 4 класс 2012-2013 уч. год</dc:title>
  <dc:creator>Татьяна</dc:creator>
  <cp:lastModifiedBy>Админ</cp:lastModifiedBy>
  <cp:revision>21</cp:revision>
  <dcterms:created xsi:type="dcterms:W3CDTF">2013-05-22T09:10:33Z</dcterms:created>
  <dcterms:modified xsi:type="dcterms:W3CDTF">2015-07-08T03:18:34Z</dcterms:modified>
</cp:coreProperties>
</file>