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96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014-07-26 17-35-01 Яндекс.Фотки - Google Chrome.png"/>
          <p:cNvPicPr>
            <a:picLocks noChangeAspect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>
          <a:xfrm>
            <a:off x="142844" y="142852"/>
            <a:ext cx="1571636" cy="657229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142844" y="6500834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14480" y="142852"/>
            <a:ext cx="7286676" cy="65722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70" name="Picture 10" descr="http://img-fotki.yandex.ru/get/6621/16969765.9f/0_6a9a7_74263f5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1714480" y="142852"/>
            <a:ext cx="7215238" cy="657229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785918" y="1484784"/>
            <a:ext cx="7034553" cy="4939180"/>
            <a:chOff x="1115616" y="1155999"/>
            <a:chExt cx="7127170" cy="560594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1155999"/>
              <a:ext cx="6835347" cy="3248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Визитка. Как правильно составить визитку.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230204" y="5085184"/>
              <a:ext cx="4012582" cy="1676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: 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Маркелова Нина Михайловна, 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начальных классов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МБОУ СОШ  п. Дружба 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Дятьковского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района 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Брянской </a:t>
              </a: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области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2015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0648"/>
            <a:ext cx="65344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Цель занятия</a:t>
            </a:r>
            <a:r>
              <a:rPr lang="ru-RU" dirty="0"/>
              <a:t>: способствовать  формированию самостоятельности  учащихся, способности к самообразованию и саморазвитию.</a:t>
            </a:r>
          </a:p>
          <a:p>
            <a:r>
              <a:rPr lang="ru-RU" b="1" dirty="0"/>
              <a:t>                                                                                                      УУД занятия </a:t>
            </a:r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Личностные</a:t>
            </a:r>
            <a:r>
              <a:rPr lang="ru-RU" dirty="0"/>
              <a:t>: формирование умения создавать собственные творческие замыслы и доводить их до воплощения в творческий проект. </a:t>
            </a:r>
          </a:p>
          <a:p>
            <a:r>
              <a:rPr lang="ru-RU" b="1" dirty="0"/>
              <a:t>  Регулятивные</a:t>
            </a:r>
            <a:r>
              <a:rPr lang="ru-RU" dirty="0"/>
              <a:t>: создать условия для принятия, планирования и реализации учебной задачи.	</a:t>
            </a:r>
          </a:p>
          <a:p>
            <a:r>
              <a:rPr lang="ru-RU" b="1" dirty="0"/>
              <a:t>  Коммуникативные</a:t>
            </a:r>
            <a:r>
              <a:rPr lang="ru-RU" dirty="0"/>
              <a:t>:   воспитывать толерантное  отношение друг к другу, взаимное сотрудничество.</a:t>
            </a:r>
          </a:p>
          <a:p>
            <a:r>
              <a:rPr lang="ru-RU" b="1" dirty="0"/>
              <a:t>  Методы работы: </a:t>
            </a:r>
            <a:r>
              <a:rPr lang="ru-RU" dirty="0"/>
              <a:t> частично – поисковые, словесные, наглядные, практические.  </a:t>
            </a:r>
          </a:p>
          <a:p>
            <a:r>
              <a:rPr lang="ru-RU" b="1" dirty="0"/>
              <a:t>  Педагогические  технологии:</a:t>
            </a:r>
            <a:endParaRPr lang="ru-RU" dirty="0"/>
          </a:p>
          <a:p>
            <a:r>
              <a:rPr lang="ru-RU" dirty="0"/>
              <a:t>- личностно – ориентированного обучения;</a:t>
            </a:r>
          </a:p>
          <a:p>
            <a:r>
              <a:rPr lang="ru-RU" dirty="0"/>
              <a:t> - словесной продуктивной и творческой деятельности;   </a:t>
            </a:r>
          </a:p>
          <a:p>
            <a:r>
              <a:rPr lang="ru-RU" dirty="0"/>
              <a:t>            - педагогика сотрудничества (учебный диалог, учебная дискуссия, работа в парах);</a:t>
            </a:r>
          </a:p>
          <a:p>
            <a:r>
              <a:rPr lang="ru-RU" dirty="0"/>
              <a:t> </a:t>
            </a:r>
            <a:r>
              <a:rPr lang="ru-RU" b="1" dirty="0"/>
              <a:t> Ожидаемые результаты:</a:t>
            </a:r>
            <a:endParaRPr lang="ru-RU" dirty="0"/>
          </a:p>
          <a:p>
            <a:r>
              <a:rPr lang="ru-RU" dirty="0"/>
              <a:t>             - повышение активности на уроках;</a:t>
            </a:r>
          </a:p>
          <a:p>
            <a:r>
              <a:rPr lang="ru-RU" dirty="0"/>
              <a:t>           - улучшение результатов обучения;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Значение  слова «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изитка» и её назначение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Визитка или визитная карточка – специально отпечатанная карточка с фамилией, званием и другими сведениями о её владельце.</a:t>
            </a:r>
          </a:p>
          <a:p>
            <a:r>
              <a:rPr lang="ru-RU" dirty="0" smtClean="0"/>
              <a:t>У всех деловых людей существует визитка, где можно узнать некоторые сведения о её владельце, например: фамилию, имя, отчество, его телефон, название организации, которую он представляет.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041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Виды визиток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раскраски андерсен\0_7d18a_e971d1d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836713"/>
            <a:ext cx="335123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\раскраски андерсен\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8" y="844525"/>
            <a:ext cx="3582045" cy="178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esktop\раскраски андерсен\1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2780928"/>
            <a:ext cx="3382962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esktop\раскраски андерсен\2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502" y="2780928"/>
            <a:ext cx="3576019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esktop\раскраски андерсен\viz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406" y="4869160"/>
            <a:ext cx="32385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Desktop\раскраски андерсен\1368384256_yst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8" y="4869161"/>
            <a:ext cx="3528394" cy="180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854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Реклама визиток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D:\Desktop\раскраски андерсен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01019"/>
            <a:ext cx="3243262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esktop\раскраски андерсен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246438" cy="18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esktop\раскраски андерсен\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3246438" cy="18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Desktop\раскраски андерсен\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58604"/>
            <a:ext cx="3236912" cy="17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182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Визитка –приглашение на День рождения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esktop\раскраски андерсен\1286886988_leopold_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316835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\раскраски андерсен\59034456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4" y="1628800"/>
            <a:ext cx="300692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esktop\раскраски андерсен\8243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9000"/>
            <a:ext cx="309634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esktop\раскраски андерсен\33241726_3_7367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4" y="3429001"/>
            <a:ext cx="3006923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esktop\раскраски андерсен\PLG_1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4979988"/>
            <a:ext cx="3168353" cy="176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Desktop\раскраски андерсен\065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4" y="5013176"/>
            <a:ext cx="300692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154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F7964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148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Значение  слова «Визитка» и её назначение</vt:lpstr>
      <vt:lpstr>Виды визиток</vt:lpstr>
      <vt:lpstr>Реклама визиток</vt:lpstr>
      <vt:lpstr>Визитка –приглашение на День рождения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Нина</cp:lastModifiedBy>
  <cp:revision>17</cp:revision>
  <dcterms:created xsi:type="dcterms:W3CDTF">2014-06-24T15:51:35Z</dcterms:created>
  <dcterms:modified xsi:type="dcterms:W3CDTF">2015-03-19T20:15:49Z</dcterms:modified>
</cp:coreProperties>
</file>