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73" r:id="rId4"/>
    <p:sldId id="258" r:id="rId5"/>
    <p:sldId id="271" r:id="rId6"/>
    <p:sldId id="277" r:id="rId7"/>
    <p:sldId id="260" r:id="rId8"/>
    <p:sldId id="261" r:id="rId9"/>
    <p:sldId id="270" r:id="rId10"/>
    <p:sldId id="263" r:id="rId11"/>
    <p:sldId id="272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F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3CC9-D882-4A51-8A89-5895EDBC632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003F-2053-4D40-A432-228CB7458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фоны для фотошопа &quot;Осень-2&quot;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376263"/>
          </a:xfrm>
        </p:spPr>
        <p:txBody>
          <a:bodyPr/>
          <a:lstStyle/>
          <a:p>
            <a:r>
              <a:rPr lang="ru-RU" sz="8000" b="1" dirty="0" smtClean="0">
                <a:solidFill>
                  <a:srgbClr val="7030A0"/>
                </a:solidFill>
              </a:rPr>
              <a:t>Викторина</a:t>
            </a:r>
            <a:endParaRPr lang="ru-RU" sz="8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820472" cy="381642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«Что нам осень принесла?»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Зрительная гимнастика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171" name="Picture 3" descr="C:\Documents and Settings\user\Рабочий стол\викторина\кр. я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2500306"/>
            <a:ext cx="4536504" cy="4180622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ябло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3707904" cy="3409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0"/>
            <a:ext cx="48245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+mj-lt"/>
              </a:rPr>
              <a:t>Назови ласково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«Собери урожай»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user\Рабочий стол\викторина\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6241" y="1340768"/>
            <a:ext cx="3809731" cy="482453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викторина\фрук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84031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«Готовим дома»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Рабочий стол\illu_article_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857652" cy="414340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ac4a125e70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857364"/>
            <a:ext cx="385765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Documents and Settings\user\Рабочий стол\викторина\корз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40960" cy="49685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Осень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8674" name="Picture 2" descr="C:\Documents and Settings\Admin\Рабочий стол\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jct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о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Овощи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Рабочий стол\овощ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7" y="1142984"/>
            <a:ext cx="8450289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«У меня, и в огороде»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user\Рабочий стол\овощ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«Вершки или корешки?»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user\Рабочий стол\викторина\вершк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43000"/>
            <a:ext cx="7200799" cy="4734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Рабочий стол\викторина\фруктовый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Фрукты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Admin\Рабочий стол\kfcr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88" y="1285860"/>
            <a:ext cx="8450699" cy="52149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39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Викторина</vt:lpstr>
      <vt:lpstr>Осень</vt:lpstr>
      <vt:lpstr>Слайд 3</vt:lpstr>
      <vt:lpstr>Слайд 4</vt:lpstr>
      <vt:lpstr>Овощи</vt:lpstr>
      <vt:lpstr>«У меня, и в огороде»</vt:lpstr>
      <vt:lpstr>«Вершки или корешки?»</vt:lpstr>
      <vt:lpstr>Слайд 8</vt:lpstr>
      <vt:lpstr>Фрукты</vt:lpstr>
      <vt:lpstr>Зрительная гимнастика</vt:lpstr>
      <vt:lpstr>Слайд 11</vt:lpstr>
      <vt:lpstr>«Собери урожай»</vt:lpstr>
      <vt:lpstr>«Готовим дома»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ser</dc:creator>
  <cp:lastModifiedBy>Наталья Горячева</cp:lastModifiedBy>
  <cp:revision>30</cp:revision>
  <dcterms:created xsi:type="dcterms:W3CDTF">2015-01-15T14:08:14Z</dcterms:created>
  <dcterms:modified xsi:type="dcterms:W3CDTF">2015-01-19T12:13:05Z</dcterms:modified>
</cp:coreProperties>
</file>