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9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1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1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3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8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6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4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5B8B-DBA4-499C-B5FA-59B9971297D5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75A5-E9D3-40E2-B023-040053ABBFA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19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64079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6368"/>
            <a:ext cx="7772400" cy="1470025"/>
          </a:xfrm>
        </p:spPr>
        <p:txBody>
          <a:bodyPr>
            <a:prstTxWarp prst="textCanDown">
              <a:avLst/>
            </a:prstTxWarp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«По страницам сказок»</a:t>
            </a:r>
            <a:endParaRPr lang="ru-RU" sz="6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072" y="4725144"/>
            <a:ext cx="6660232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Подготовили и провели учителя начальных классов ГБОУ СОШ № 657</a:t>
            </a:r>
          </a:p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Новосёлова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Г.И. 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Комарова М.А.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Открытое занятие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714454"/>
            <a:ext cx="1453522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1825608" cy="1626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8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7401" y="137870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 занятия: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6109177"/>
            <a:ext cx="4968552" cy="461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ыставка   работ,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952" y="1979920"/>
            <a:ext cx="1623747" cy="1842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G:\моя папка\фотографии 1 а\2а\P51401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5" y="3864421"/>
            <a:ext cx="2977831" cy="223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G:\май открытое занятие\фото\IMG_24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2104">
            <a:off x="5570539" y="2580282"/>
            <a:ext cx="2952328" cy="2206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G:\май открытое занятие\фото\IMG_24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27066">
            <a:off x="472299" y="2405993"/>
            <a:ext cx="2735501" cy="2044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73" y="4526296"/>
            <a:ext cx="2478782" cy="1444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081470"/>
            <a:ext cx="5616624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одведение итогов.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5" name="Picture 3" descr="G:\моя папка\фотографии 1 а\2а\P5140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0290">
            <a:off x="5392148" y="1778556"/>
            <a:ext cx="3444165" cy="2583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50052"/>
            <a:ext cx="2088232" cy="1902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G:\моя папка\фотографии 1 а\2а\P51402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3342">
            <a:off x="238612" y="169849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G:\моя папка\фотографии 1 а\2а\P51402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3" y="3600089"/>
            <a:ext cx="3242639" cy="2431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310" y="1466715"/>
            <a:ext cx="1600969" cy="223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60135">
            <a:off x="251520" y="4736034"/>
            <a:ext cx="240871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25568" y="1772816"/>
            <a:ext cx="833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занятии использовалась технология АМО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4" name="Picture 6" descr="C:\Users\user\Desktop\май открытое занятие\фото\IMG_24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498294" cy="1867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3883">
            <a:off x="3931348" y="4734985"/>
            <a:ext cx="2411524" cy="180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717" y="2508849"/>
            <a:ext cx="2468746" cy="1845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34662"/>
            <a:ext cx="1171575" cy="161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800225" cy="1438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" y="4763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7281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98" y="1465479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Дети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работали: 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724004"/>
            <a:ext cx="6816453" cy="88205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16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на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макбуках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программе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Tux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G:\моя папка\фотографии 1 а\2а\P51401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61" y="2173270"/>
            <a:ext cx="2088232" cy="156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G:\моя папка\фотографии 1 а\2а\P51401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825" y="1772816"/>
            <a:ext cx="240047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G:\моя папка\фотографии 1 а\2а\P51401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974" y="2311425"/>
            <a:ext cx="2192114" cy="1643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 descr="G:\моя папка\фотографии 1 а\2а\P51401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825" y="3830917"/>
            <a:ext cx="2196341" cy="1647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G:\моя папка\фотографии 1 а\2а\P51401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673" y="4157963"/>
            <a:ext cx="2088232" cy="156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7" name="Picture 9" descr="G:\моя папка\фотографии 1 а\2а\P51401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075741" cy="155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8" y="4763"/>
            <a:ext cx="1362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2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0540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90" y="5157192"/>
            <a:ext cx="486045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ЛЕГО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собирали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домики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сказочных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героев,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G:\моя папка\фотографии 1 а\2а\P51401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96954">
            <a:off x="-107956" y="2117230"/>
            <a:ext cx="2477902" cy="1858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моя папка\фотографии 1 а\2а\P51401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617" y="1582626"/>
            <a:ext cx="1714749" cy="228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G:\май открытое занятие\фото\IMG_2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36414"/>
            <a:ext cx="2516319" cy="188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G:\моя папка\фотографии 1 а\2а\P51401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8272" y="4149080"/>
            <a:ext cx="2051720" cy="1538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20540"/>
            <a:ext cx="1333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551" y="1639790"/>
            <a:ext cx="1276713" cy="1760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:\май открытое занятие\фото\IMG_24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3501">
            <a:off x="5355328" y="3918399"/>
            <a:ext cx="2232881" cy="1668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965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-218631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542209"/>
            <a:ext cx="6588224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собирали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иллюстрации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сказкам из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пазлов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G:\моя папка\фотографии 1 а\2а\P51401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256" y="1747789"/>
            <a:ext cx="2400471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май открытое занятие\фото\IMG_24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7924">
            <a:off x="281467" y="1794612"/>
            <a:ext cx="2485254" cy="18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G:\май открытое занятие\фото\IMG_24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2856">
            <a:off x="6140854" y="1844622"/>
            <a:ext cx="2499502" cy="186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G:\май открытое занятие\фото\IMG_24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368" y="3851822"/>
            <a:ext cx="2232248" cy="166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754" y="3815052"/>
            <a:ext cx="1324754" cy="169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-133174"/>
            <a:ext cx="1916725" cy="13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Физминутка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G:\моя папка\фотографии 1 а\2а\P51401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6382">
            <a:off x="442604" y="2598410"/>
            <a:ext cx="2304256" cy="172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G:\май открытое занятие\фото\IMG_24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1365">
            <a:off x="5836405" y="2025027"/>
            <a:ext cx="2350106" cy="1756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G:\май открытое занятие\фото\IMG_24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46756"/>
            <a:ext cx="2253757" cy="168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G:\май открытое занятие\фото\IMG_24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60" y="4797152"/>
            <a:ext cx="2186269" cy="1633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G:\май открытое занятие\фото\IMG_24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74407"/>
            <a:ext cx="2186268" cy="1633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032" y="4663641"/>
            <a:ext cx="13589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333" y="-30054"/>
            <a:ext cx="1877194" cy="187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6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2880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 время занятия дети: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661248"/>
            <a:ext cx="6984776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>
              <a:buFontTx/>
              <a:buChar char="-"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отвечали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вопросы по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сказкам, 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G:\май открытое занятие\фото\IMG_2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320201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G:\май открытое занятие\фото\IMG_24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49" y="2305075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G:\май открытое занятие\фото\IMG_24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G:\май открытое занятие\фото\IMG_24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316295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G:\май открытое занятие\фото\IMG_24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320201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1" name="Picture 7" descr="G:\моя папка\фотографии 1 а\2а\P514009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055" y="3996224"/>
            <a:ext cx="1815626" cy="1361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G:\май открытое занятие\фото\IMG_24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447" y="4017409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3" name="Picture 9" descr="G:\май открытое занятие\фото\IMG_244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218" y="4017409"/>
            <a:ext cx="1809750" cy="1352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6315"/>
            <a:ext cx="1451382" cy="143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68" y="26034"/>
            <a:ext cx="1234281" cy="1732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6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45133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05264"/>
            <a:ext cx="648072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на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иллюстрациях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находили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лишнего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героя,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G:\май открытое занятие\фото\IMG_2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73" y="1700808"/>
            <a:ext cx="2311308" cy="1727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G:\май открытое занятие\фото\IMG_2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83" y="3740128"/>
            <a:ext cx="2374283" cy="1774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G:\май открытое занятие\фото\IMG_24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178" y="1640113"/>
            <a:ext cx="2352937" cy="175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G:\моя папка\фотографии 1 а\2а\P51401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692472"/>
            <a:ext cx="2314312" cy="173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G:\моя папка\фотографии 1 а\2а\P514009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178" y="3770464"/>
            <a:ext cx="2367384" cy="1775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3" name="Picture 7" descr="G:\моя папка\фотографии 1 а\2а\P514013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740128"/>
            <a:ext cx="2365952" cy="177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2534" y="-45133"/>
            <a:ext cx="1119923" cy="1893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9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1588"/>
            <a:ext cx="91503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310" y="5589240"/>
            <a:ext cx="6552728" cy="10772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активно участвовали в викторине «Угадай сказку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G:\моя папка\фотографии 1 а\2а\P514018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803" y="1595027"/>
            <a:ext cx="2664296" cy="199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G:\моя папка\фотографии 1 а\2а\P5140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54938"/>
            <a:ext cx="2736304" cy="2052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G:\моя папка\фотографии 1 а\2а\P51401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290290"/>
            <a:ext cx="1961406" cy="2609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20" y="3593079"/>
            <a:ext cx="1895079" cy="1865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an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«По страницам сказок»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 страницам сказок»</dc:title>
  <dc:creator>user</dc:creator>
  <cp:lastModifiedBy>user</cp:lastModifiedBy>
  <cp:revision>25</cp:revision>
  <dcterms:created xsi:type="dcterms:W3CDTF">2015-08-05T19:50:01Z</dcterms:created>
  <dcterms:modified xsi:type="dcterms:W3CDTF">2015-09-07T10:25:15Z</dcterms:modified>
</cp:coreProperties>
</file>