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41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2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78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10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3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49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19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0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73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45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97B71-168D-400F-8381-CB86187B737C}" type="datetimeFigureOut">
              <a:rPr lang="ru-RU" smtClean="0"/>
              <a:t>05.05.2013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E8230-DD5B-4302-AE42-003DC08FE0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76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949280"/>
            <a:ext cx="4756710" cy="67248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Мемориал «Память»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21" y="332656"/>
            <a:ext cx="7253674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47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037" y="0"/>
            <a:ext cx="5495925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5589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Памятник «Добровольцам-танкистам»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99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60648"/>
            <a:ext cx="6682689" cy="501201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«Вечный огонь» – памятник Челябинска</a:t>
            </a:r>
          </a:p>
        </p:txBody>
      </p:sp>
    </p:spTree>
    <p:extLst>
      <p:ext uri="{BB962C8B-B14F-4D97-AF65-F5344CB8AC3E}">
        <p14:creationId xmlns:p14="http://schemas.microsoft.com/office/powerpoint/2010/main" val="184387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6852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Архитектурно-парковый ансамбль «Сад Победы»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16632"/>
            <a:ext cx="3115065" cy="5544616"/>
          </a:xfrm>
        </p:spPr>
      </p:pic>
    </p:spTree>
    <p:extLst>
      <p:ext uri="{BB962C8B-B14F-4D97-AF65-F5344CB8AC3E}">
        <p14:creationId xmlns:p14="http://schemas.microsoft.com/office/powerpoint/2010/main" val="133157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6852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Памятник защитникам Отечества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6632"/>
            <a:ext cx="4126185" cy="5368477"/>
          </a:xfrm>
        </p:spPr>
      </p:pic>
    </p:spTree>
    <p:extLst>
      <p:ext uri="{BB962C8B-B14F-4D97-AF65-F5344CB8AC3E}">
        <p14:creationId xmlns:p14="http://schemas.microsoft.com/office/powerpoint/2010/main" val="350642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589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Памятник «Доблестным сынам Отечества»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772" y="188639"/>
            <a:ext cx="3834426" cy="5112569"/>
          </a:xfrm>
        </p:spPr>
      </p:pic>
    </p:spTree>
    <p:extLst>
      <p:ext uri="{BB962C8B-B14F-4D97-AF65-F5344CB8AC3E}">
        <p14:creationId xmlns:p14="http://schemas.microsoft.com/office/powerpoint/2010/main" val="144531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157192"/>
            <a:ext cx="8229600" cy="157504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Памятник Н. </a:t>
            </a:r>
            <a:r>
              <a:rPr lang="ru-RU" b="1" dirty="0" smtClean="0"/>
              <a:t>Кузнецову</a:t>
            </a:r>
            <a:r>
              <a:rPr lang="ru-RU" dirty="0"/>
              <a:t>, </a:t>
            </a:r>
            <a:r>
              <a:rPr lang="ru-RU" sz="4000" dirty="0"/>
              <a:t>находится около челябинской школы № 118, носящей имя героя.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76672"/>
            <a:ext cx="5238582" cy="4190866"/>
          </a:xfrm>
        </p:spPr>
      </p:pic>
    </p:spTree>
    <p:extLst>
      <p:ext uri="{BB962C8B-B14F-4D97-AF65-F5344CB8AC3E}">
        <p14:creationId xmlns:p14="http://schemas.microsoft.com/office/powerpoint/2010/main" val="128571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1143000"/>
          </a:xfrm>
        </p:spPr>
        <p:txBody>
          <a:bodyPr/>
          <a:lstStyle/>
          <a:p>
            <a:r>
              <a:rPr lang="ru-RU" b="1" dirty="0"/>
              <a:t>«Сестричка»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88640"/>
            <a:ext cx="3048620" cy="5273289"/>
          </a:xfrm>
        </p:spPr>
      </p:pic>
    </p:spTree>
    <p:extLst>
      <p:ext uri="{BB962C8B-B14F-4D97-AF65-F5344CB8AC3E}">
        <p14:creationId xmlns:p14="http://schemas.microsoft.com/office/powerpoint/2010/main" val="354796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229600" cy="1143000"/>
          </a:xfrm>
        </p:spPr>
        <p:txBody>
          <a:bodyPr/>
          <a:lstStyle/>
          <a:p>
            <a:r>
              <a:rPr lang="ru-RU" b="1" dirty="0"/>
              <a:t>«Катюша»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580" y="404664"/>
            <a:ext cx="6528725" cy="4896544"/>
          </a:xfrm>
        </p:spPr>
      </p:pic>
    </p:spTree>
    <p:extLst>
      <p:ext uri="{BB962C8B-B14F-4D97-AF65-F5344CB8AC3E}">
        <p14:creationId xmlns:p14="http://schemas.microsoft.com/office/powerpoint/2010/main" val="150649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52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Памятник «Добровольцам-танкистам»</vt:lpstr>
      <vt:lpstr>«Вечный огонь» – памятник Челябинска</vt:lpstr>
      <vt:lpstr>Архитектурно-парковый ансамбль «Сад Победы»</vt:lpstr>
      <vt:lpstr>Памятник защитникам Отечества</vt:lpstr>
      <vt:lpstr>Памятник «Доблестным сынам Отечества»</vt:lpstr>
      <vt:lpstr>Памятник Н. Кузнецову, находится около челябинской школы № 118, носящей имя героя.</vt:lpstr>
      <vt:lpstr>«Сестричка»</vt:lpstr>
      <vt:lpstr>«Катюша»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</dc:creator>
  <cp:lastModifiedBy>111</cp:lastModifiedBy>
  <cp:revision>5</cp:revision>
  <dcterms:created xsi:type="dcterms:W3CDTF">2013-05-05T16:48:52Z</dcterms:created>
  <dcterms:modified xsi:type="dcterms:W3CDTF">2013-05-05T18:46:31Z</dcterms:modified>
</cp:coreProperties>
</file>