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5" r:id="rId6"/>
    <p:sldId id="264" r:id="rId7"/>
    <p:sldId id="266" r:id="rId8"/>
    <p:sldId id="269" r:id="rId9"/>
    <p:sldId id="268" r:id="rId10"/>
    <p:sldId id="270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6EF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A1A2-2A86-486F-90B5-10F89F9C2D95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61623-6156-46E3-AD77-8A8386F97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2CBF3-78D8-49A4-AEF2-ADC92A6F4056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6E500-AB10-4721-9D1D-F84C5A8BA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F47E-049F-4F57-97C9-10307361C36E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02F2-2277-4837-A373-D7811A48A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0FB8-269B-4FA0-A22F-2FB2DA85D45C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F7B4-3D63-4372-9573-E6E77BCD5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E1CDC-CAB1-46BF-BE0D-32F189CF2739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53C0-2BBA-4DFF-BC69-F82CC1563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D97A7-7906-4AFF-8F83-52C5ABECE406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5A6BD-EB91-4105-B886-3027CDF42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9151-CAE2-4DFD-87B0-70F6A510C441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85652-9DC5-476C-A4E5-EB4984D62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CE64B-7138-46E8-9CCC-FB6A5FDE8389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BBC54-3C7E-4376-8AE3-E04EA1E99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246AA-C330-454E-A755-892103CD3FD2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3230-836E-4EE3-A2E3-12F7DEF69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9C82-30FC-4EB6-9346-E3C641348E15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9B36A-6CF7-49B7-8F6D-B4F975CA4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EF4C-FB5E-405F-968A-36EA819EFDD8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35ED-03EA-44F7-8BDA-A61C29A44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80A525-40EF-4225-A648-30821FD8C6A1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43D176-FB3A-447F-AD27-6F181ED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advClick="0">
    <p:wheel spokes="2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hvest.ru/photos/03.04.2007/123.jpg" TargetMode="External"/><Relationship Id="rId2" Type="http://schemas.openxmlformats.org/officeDocument/2006/relationships/hyperlink" Target="http://www.ardis.by/uploads/55aa224002b84c4a3eacec6136217ba5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enagold.r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8.xml"/><Relationship Id="rId7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10" Type="http://schemas.openxmlformats.org/officeDocument/2006/relationships/slide" Target="slide5.xml"/><Relationship Id="rId4" Type="http://schemas.openxmlformats.org/officeDocument/2006/relationships/slide" Target="slide7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Безимени-2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998788"/>
            <a:ext cx="3124200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57200" y="381000"/>
            <a:ext cx="8077200" cy="2554545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Поле  Чудес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 гостях у Здоровья</a:t>
            </a:r>
          </a:p>
        </p:txBody>
      </p:sp>
      <p:pic>
        <p:nvPicPr>
          <p:cNvPr id="13316" name="Picture 1" descr="C:\Users\Царёва\Pictures\барабан.gif"/>
          <p:cNvPicPr>
            <a:picLocks noChangeAspect="1" noChangeArrowheads="1"/>
          </p:cNvPicPr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914400" y="3352800"/>
            <a:ext cx="449580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066800" y="5934075"/>
            <a:ext cx="487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>
              <a:latin typeface="Calibri" pitchFamily="34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381000" y="533400"/>
            <a:ext cx="8229600" cy="2438400"/>
          </a:xfrm>
          <a:prstGeom prst="wedgeEllipseCallout">
            <a:avLst>
              <a:gd name="adj1" fmla="val 23796"/>
              <a:gd name="adj2" fmla="val 9347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В путь дорогу собирайся,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За здоровьем  отправляйся!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0"/>
            <a:ext cx="3429000" cy="923330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Спорт 2</a:t>
            </a:r>
          </a:p>
        </p:txBody>
      </p:sp>
      <p:pic>
        <p:nvPicPr>
          <p:cNvPr id="22531" name="Picture 4" descr="Безимени-2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219200"/>
            <a:ext cx="388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1143000" y="4648200"/>
            <a:ext cx="8382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2057400" y="46482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124200" y="46482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191000" y="46482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219200" y="4191000"/>
            <a:ext cx="79380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л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057400" y="4191000"/>
            <a:ext cx="99418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ы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124200" y="4191000"/>
            <a:ext cx="102303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ж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191000" y="4191000"/>
            <a:ext cx="81945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</a:t>
            </a:r>
          </a:p>
        </p:txBody>
      </p:sp>
      <p:sp>
        <p:nvSpPr>
          <p:cNvPr id="23" name="Управляющая кнопка: домой 22">
            <a:hlinkClick r:id="rId3" action="ppaction://hlinksldjump" highlightClick="1"/>
          </p:cNvPr>
          <p:cNvSpPr/>
          <p:nvPr/>
        </p:nvSpPr>
        <p:spPr>
          <a:xfrm>
            <a:off x="8229600" y="6172200"/>
            <a:ext cx="914400" cy="68580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28600" y="1600200"/>
            <a:ext cx="64008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Два волка </a:t>
            </a: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бежат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оба на небо глядят.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7170" name="Picture 2" descr="O:\здоровый образ жизни\Безымянный.bmp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95400" y="1219200"/>
            <a:ext cx="3581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533400" y="1905000"/>
            <a:ext cx="8458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/>
            <a:r>
              <a:rPr lang="ru-RU">
                <a:latin typeface="Calibri" pitchFamily="34" charset="0"/>
              </a:rPr>
              <a:t>Барабан </a:t>
            </a:r>
            <a:r>
              <a:rPr lang="en-US">
                <a:latin typeface="Calibri" pitchFamily="34" charset="0"/>
              </a:rPr>
              <a:t> -</a:t>
            </a:r>
            <a:r>
              <a:rPr lang="ru-RU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  <a:hlinkClick r:id="rId2"/>
              </a:rPr>
              <a:t> </a:t>
            </a:r>
            <a:r>
              <a:rPr lang="en-US">
                <a:latin typeface="Calibri" pitchFamily="34" charset="0"/>
                <a:hlinkClick r:id="rId2"/>
              </a:rPr>
              <a:t>www.ardis.by/uploads/55aa224002b84c4a3eacec6136217ba5.jpg</a:t>
            </a:r>
            <a:r>
              <a:rPr lang="ru-RU">
                <a:latin typeface="Calibri" pitchFamily="34" charset="0"/>
              </a:rPr>
              <a:t> </a:t>
            </a:r>
          </a:p>
          <a:p>
            <a:pPr indent="361950"/>
            <a:r>
              <a:rPr lang="ru-RU">
                <a:latin typeface="Calibri" pitchFamily="34" charset="0"/>
              </a:rPr>
              <a:t>Якубович- </a:t>
            </a:r>
            <a:r>
              <a:rPr lang="ru-RU">
                <a:latin typeface="Calibri" pitchFamily="34" charset="0"/>
                <a:hlinkClick r:id="rId3"/>
              </a:rPr>
              <a:t> </a:t>
            </a:r>
            <a:r>
              <a:rPr lang="en-US">
                <a:latin typeface="Calibri" pitchFamily="34" charset="0"/>
                <a:hlinkClick r:id="rId3"/>
              </a:rPr>
              <a:t>www.bashvest.ru/photos/03.04.2007/123.jpg</a:t>
            </a:r>
            <a:r>
              <a:rPr lang="ru-RU">
                <a:latin typeface="Calibri" pitchFamily="34" charset="0"/>
              </a:rPr>
              <a:t> </a:t>
            </a:r>
          </a:p>
          <a:p>
            <a:pPr indent="361950"/>
            <a:r>
              <a:rPr lang="ru-RU">
                <a:latin typeface="Calibri" pitchFamily="34" charset="0"/>
              </a:rPr>
              <a:t>Фрукты – </a:t>
            </a:r>
            <a:r>
              <a:rPr lang="en-US">
                <a:latin typeface="Calibri" pitchFamily="34" charset="0"/>
                <a:hlinkClick r:id="rId4"/>
              </a:rPr>
              <a:t>www.lenagold.ru</a:t>
            </a:r>
            <a:endParaRPr lang="en-US">
              <a:latin typeface="Calibri" pitchFamily="34" charset="0"/>
            </a:endParaRPr>
          </a:p>
          <a:p>
            <a:pPr indent="361950"/>
            <a:r>
              <a:rPr lang="ru-RU">
                <a:latin typeface="Calibri" pitchFamily="34" charset="0"/>
              </a:rPr>
              <a:t>Фон и остальные картинки – ресурсы интернета</a:t>
            </a:r>
            <a:endParaRPr lang="en-US">
              <a:latin typeface="Calibri" pitchFamily="34" charset="0"/>
            </a:endParaRPr>
          </a:p>
          <a:p>
            <a:pPr indent="361950"/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advClick="0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Безимени-2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1713" y="2590800"/>
            <a:ext cx="3062287" cy="378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381000" y="1066800"/>
            <a:ext cx="6324600" cy="4648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sunset" dir="t">
              <a:rot lat="0" lon="0" rev="6000000"/>
            </a:lightRig>
          </a:scene3d>
          <a:sp3d extrusionH="615950">
            <a:bevelT w="419100" h="539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>
              <a:bevelT w="444500" h="304800"/>
              <a:bevelB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рапеция 4">
            <a:hlinkClick r:id="rId3" action="ppaction://hlinksldjump"/>
          </p:cNvPr>
          <p:cNvSpPr/>
          <p:nvPr/>
        </p:nvSpPr>
        <p:spPr>
          <a:xfrm rot="16406643">
            <a:off x="4248151" y="2038350"/>
            <a:ext cx="1524000" cy="2632075"/>
          </a:xfrm>
          <a:prstGeom prst="trapezoid">
            <a:avLst>
              <a:gd name="adj" fmla="val 49484"/>
            </a:avLst>
          </a:prstGeom>
          <a:solidFill>
            <a:srgbClr val="E36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Питание 1</a:t>
            </a:r>
          </a:p>
        </p:txBody>
      </p:sp>
      <p:sp>
        <p:nvSpPr>
          <p:cNvPr id="4" name="Трапеция 3">
            <a:hlinkClick r:id="rId4" action="ppaction://hlinksldjump"/>
          </p:cNvPr>
          <p:cNvSpPr/>
          <p:nvPr/>
        </p:nvSpPr>
        <p:spPr>
          <a:xfrm>
            <a:off x="2895600" y="3276600"/>
            <a:ext cx="1371600" cy="2286000"/>
          </a:xfrm>
          <a:prstGeom prst="trapezoid">
            <a:avLst>
              <a:gd name="adj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Спорт 1</a:t>
            </a:r>
          </a:p>
        </p:txBody>
      </p:sp>
      <p:sp>
        <p:nvSpPr>
          <p:cNvPr id="8" name="Трапеция 7">
            <a:hlinkClick r:id="rId5" action="ppaction://hlinksldjump"/>
          </p:cNvPr>
          <p:cNvSpPr/>
          <p:nvPr/>
        </p:nvSpPr>
        <p:spPr>
          <a:xfrm rot="10800000">
            <a:off x="2819400" y="1143000"/>
            <a:ext cx="1543050" cy="2179638"/>
          </a:xfrm>
          <a:prstGeom prst="trapezoid">
            <a:avLst>
              <a:gd name="adj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Режим дня</a:t>
            </a:r>
          </a:p>
        </p:txBody>
      </p:sp>
      <p:sp>
        <p:nvSpPr>
          <p:cNvPr id="9" name="Трапеция 8">
            <a:hlinkClick r:id="rId6" action="ppaction://hlinksldjump"/>
          </p:cNvPr>
          <p:cNvSpPr/>
          <p:nvPr/>
        </p:nvSpPr>
        <p:spPr>
          <a:xfrm rot="5220570">
            <a:off x="1463817" y="1958156"/>
            <a:ext cx="1524563" cy="2780432"/>
          </a:xfrm>
          <a:prstGeom prst="trapezoid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Гигиена 1</a:t>
            </a:r>
          </a:p>
        </p:txBody>
      </p:sp>
      <p:sp>
        <p:nvSpPr>
          <p:cNvPr id="10" name="Трапеция 9">
            <a:hlinkClick r:id="rId7" action="ppaction://hlinksldjump"/>
          </p:cNvPr>
          <p:cNvSpPr/>
          <p:nvPr/>
        </p:nvSpPr>
        <p:spPr>
          <a:xfrm rot="13801358">
            <a:off x="3721894" y="1447007"/>
            <a:ext cx="1524000" cy="2271712"/>
          </a:xfrm>
          <a:prstGeom prst="trapezoid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Гигиена 2</a:t>
            </a:r>
          </a:p>
        </p:txBody>
      </p:sp>
      <p:sp>
        <p:nvSpPr>
          <p:cNvPr id="11" name="Трапеция 10">
            <a:hlinkClick r:id="rId8" action="ppaction://hlinksldjump"/>
          </p:cNvPr>
          <p:cNvSpPr/>
          <p:nvPr/>
        </p:nvSpPr>
        <p:spPr>
          <a:xfrm rot="2670045">
            <a:off x="1913233" y="2917075"/>
            <a:ext cx="1524563" cy="2513764"/>
          </a:xfrm>
          <a:prstGeom prst="trapezoid">
            <a:avLst>
              <a:gd name="adj" fmla="val 4948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Питание 2</a:t>
            </a:r>
          </a:p>
        </p:txBody>
      </p:sp>
      <p:sp>
        <p:nvSpPr>
          <p:cNvPr id="12" name="Трапеция 11">
            <a:hlinkClick r:id="rId9" action="ppaction://hlinksldjump"/>
          </p:cNvPr>
          <p:cNvSpPr/>
          <p:nvPr/>
        </p:nvSpPr>
        <p:spPr>
          <a:xfrm rot="7839618">
            <a:off x="1971727" y="1266760"/>
            <a:ext cx="1371600" cy="2408279"/>
          </a:xfrm>
          <a:prstGeom prst="trapezoid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Спорт 2</a:t>
            </a:r>
          </a:p>
        </p:txBody>
      </p:sp>
      <p:sp>
        <p:nvSpPr>
          <p:cNvPr id="13" name="Трапеция 12">
            <a:hlinkClick r:id="rId10" action="ppaction://hlinksldjump"/>
          </p:cNvPr>
          <p:cNvSpPr/>
          <p:nvPr/>
        </p:nvSpPr>
        <p:spPr>
          <a:xfrm rot="18864771">
            <a:off x="3676650" y="2933700"/>
            <a:ext cx="1543050" cy="2406650"/>
          </a:xfrm>
          <a:prstGeom prst="trapezoid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Гигиена 3</a:t>
            </a:r>
          </a:p>
        </p:txBody>
      </p:sp>
    </p:spTree>
  </p:cSld>
  <p:clrMapOvr>
    <a:masterClrMapping/>
  </p:clrMapOvr>
  <p:transition advClick="0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repeatCount="indefinite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FCED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FCED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FCED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0"/>
            <a:ext cx="3429000" cy="923330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Гигиена 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990600"/>
            <a:ext cx="5638800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Костяная спинка,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Жесткая щетинка,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 мягкой пастой дружит,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Нам усердно служит</a:t>
            </a: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.</a:t>
            </a:r>
          </a:p>
        </p:txBody>
      </p:sp>
      <p:pic>
        <p:nvPicPr>
          <p:cNvPr id="15364" name="Picture 4" descr="Безимени-2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7575" y="1524000"/>
            <a:ext cx="31464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304800" y="3429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295400" y="3429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286000" y="3429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276600" y="3429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267200" y="3429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257800" y="3429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57200" y="2971800"/>
            <a:ext cx="671979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447800" y="2971800"/>
            <a:ext cx="72487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362200" y="2971800"/>
            <a:ext cx="79220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б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352800" y="2971800"/>
            <a:ext cx="80663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343400" y="2971800"/>
            <a:ext cx="74892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334000" y="2971800"/>
            <a:ext cx="75373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я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295400" y="44958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2286000" y="44958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276600" y="44958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4267200" y="44958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5257800" y="44958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219200" y="4038600"/>
            <a:ext cx="108234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щ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362200" y="4114800"/>
            <a:ext cx="75854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ё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352800" y="4114800"/>
            <a:ext cx="63030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т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4343400" y="4114800"/>
            <a:ext cx="75854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5334000" y="4038600"/>
            <a:ext cx="75854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</a:t>
            </a:r>
          </a:p>
        </p:txBody>
      </p:sp>
      <p:sp>
        <p:nvSpPr>
          <p:cNvPr id="71" name="Управляющая кнопка: домой 70">
            <a:hlinkClick r:id="rId3" action="ppaction://hlinksldjump" highlightClick="1"/>
          </p:cNvPr>
          <p:cNvSpPr/>
          <p:nvPr/>
        </p:nvSpPr>
        <p:spPr>
          <a:xfrm>
            <a:off x="8229600" y="6172200"/>
            <a:ext cx="914400" cy="68580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O:\здоровый образ жизни\Image_lig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066800"/>
            <a:ext cx="28194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0"/>
            <a:ext cx="3429000" cy="923330"/>
          </a:xfrm>
          <a:prstGeom prst="rect">
            <a:avLst/>
          </a:prstGeom>
          <a:solidFill>
            <a:srgbClr val="7030A0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Гигиена 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1219200"/>
            <a:ext cx="640080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Я маленькое, я гладенькое,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Покорное, не спесивое.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Я в скачке пеной брызгаю,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Как дикий конь спесивый.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16388" name="Picture 4" descr="Безимени-2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7575" y="1524000"/>
            <a:ext cx="31464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1905000" y="3810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2971800" y="3810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038600" y="3810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105400" y="3810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905000" y="3352800"/>
            <a:ext cx="995786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м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971800" y="3352800"/>
            <a:ext cx="99418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ы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114800" y="3352800"/>
            <a:ext cx="784189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л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181600" y="3276600"/>
            <a:ext cx="80663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</a:t>
            </a:r>
          </a:p>
        </p:txBody>
      </p:sp>
      <p:sp>
        <p:nvSpPr>
          <p:cNvPr id="27" name="Управляющая кнопка: домой 26">
            <a:hlinkClick r:id="rId3" action="ppaction://hlinksldjump" highlightClick="1"/>
          </p:cNvPr>
          <p:cNvSpPr/>
          <p:nvPr/>
        </p:nvSpPr>
        <p:spPr>
          <a:xfrm>
            <a:off x="8229600" y="6172200"/>
            <a:ext cx="914400" cy="68580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" name="Picture 2" descr="O:\здоровый образ жизни\a283229077c7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685800"/>
            <a:ext cx="40052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0"/>
            <a:ext cx="34290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Гигиена 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990600"/>
            <a:ext cx="6858000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Вафельное и полосатое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Гладкое и лохматое,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Говорят нам два конца: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«Помойся хоть немножко,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Чернила смой с лица!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Иначе ты в полдня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Испачкаешь меня!»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17412" name="Picture 4" descr="Безимени-2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3638" y="838200"/>
            <a:ext cx="290036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152400" y="4953000"/>
            <a:ext cx="8382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0668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0574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0480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0386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0292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28600" y="4495800"/>
            <a:ext cx="79380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143000" y="4495800"/>
            <a:ext cx="79701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133600" y="4495800"/>
            <a:ext cx="79220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л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124200" y="4495800"/>
            <a:ext cx="80663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191000" y="4495800"/>
            <a:ext cx="63030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т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181600" y="4495800"/>
            <a:ext cx="75373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е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0198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70104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80010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096000" y="4495800"/>
            <a:ext cx="80663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010400" y="4495800"/>
            <a:ext cx="82586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ц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8077200" y="4495800"/>
            <a:ext cx="75854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е</a:t>
            </a:r>
          </a:p>
        </p:txBody>
      </p:sp>
      <p:sp>
        <p:nvSpPr>
          <p:cNvPr id="27" name="Управляющая кнопка: домой 26">
            <a:hlinkClick r:id="rId3" action="ppaction://hlinksldjump" highlightClick="1"/>
          </p:cNvPr>
          <p:cNvSpPr/>
          <p:nvPr/>
        </p:nvSpPr>
        <p:spPr>
          <a:xfrm>
            <a:off x="8229600" y="6172200"/>
            <a:ext cx="914400" cy="68580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4" name="Picture 2" descr="O:\здоровый образ жизни\towel_smal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95400" y="1219200"/>
            <a:ext cx="4857750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0" y="0"/>
            <a:ext cx="5105400" cy="923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Режим дня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676400"/>
            <a:ext cx="640080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Когда он к нам приходит,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То в сказку всех уводит.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А солнышко взойдет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Он сразу и уйдет.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18436" name="Picture 4" descr="Безимени-2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447800"/>
            <a:ext cx="31464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1905000" y="44196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2971800" y="44196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038600" y="44196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057400" y="3962400"/>
            <a:ext cx="663964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048000" y="3962400"/>
            <a:ext cx="79701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114800" y="3962400"/>
            <a:ext cx="80663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Управляющая кнопка: домой 12">
            <a:hlinkClick r:id="rId3" action="ppaction://hlinksldjump" highlightClick="1"/>
          </p:cNvPr>
          <p:cNvSpPr/>
          <p:nvPr/>
        </p:nvSpPr>
        <p:spPr>
          <a:xfrm>
            <a:off x="8229600" y="6172200"/>
            <a:ext cx="914400" cy="68580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098" name="Picture 2" descr="O:\здоровый образ жизни\28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4000" y="1066800"/>
            <a:ext cx="4067175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0"/>
            <a:ext cx="3429000" cy="92333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Спорт 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1905000"/>
            <a:ext cx="685800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Выполнение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гимнастических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упражнений  утром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19460" name="Picture 4" descr="Безимени-2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3638" y="838200"/>
            <a:ext cx="290036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762000" y="3505200"/>
            <a:ext cx="8382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600200" y="35052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514600" y="35052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429000" y="35052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343400" y="35052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257800" y="35052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838200" y="3048000"/>
            <a:ext cx="671979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676400" y="3048000"/>
            <a:ext cx="74892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90800" y="3124200"/>
            <a:ext cx="79220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581400" y="3048000"/>
            <a:ext cx="75373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я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419600" y="3048000"/>
            <a:ext cx="848309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334000" y="3048000"/>
            <a:ext cx="75373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172200" y="35052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172200" y="3048000"/>
            <a:ext cx="74892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</a:t>
            </a:r>
          </a:p>
        </p:txBody>
      </p:sp>
      <p:sp>
        <p:nvSpPr>
          <p:cNvPr id="23" name="Управляющая кнопка: домой 22">
            <a:hlinkClick r:id="rId3" action="ppaction://hlinksldjump" highlightClick="1"/>
          </p:cNvPr>
          <p:cNvSpPr/>
          <p:nvPr/>
        </p:nvSpPr>
        <p:spPr>
          <a:xfrm>
            <a:off x="8229600" y="6172200"/>
            <a:ext cx="914400" cy="68580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E:\картинки\картинки овые\Рисунки\Cartoon Characters\CRCTR34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838200"/>
            <a:ext cx="15240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0"/>
            <a:ext cx="3429000" cy="923330"/>
          </a:xfrm>
          <a:prstGeom prst="rect">
            <a:avLst/>
          </a:prstGeom>
          <a:solidFill>
            <a:srgbClr val="E36EF6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Питание 1</a:t>
            </a:r>
          </a:p>
        </p:txBody>
      </p:sp>
      <p:pic>
        <p:nvPicPr>
          <p:cNvPr id="20483" name="Picture 4" descr="Безимени-2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3638" y="838200"/>
            <a:ext cx="290036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152400" y="4953000"/>
            <a:ext cx="8382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0668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0574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0480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0386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0292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28600" y="4495800"/>
            <a:ext cx="74892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143000" y="4495800"/>
            <a:ext cx="819456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133600" y="4495800"/>
            <a:ext cx="63030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т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124200" y="4495800"/>
            <a:ext cx="74892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038600" y="4495800"/>
            <a:ext cx="99578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м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181600" y="4495800"/>
            <a:ext cx="81945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0198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7010400" y="49530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096000" y="4495800"/>
            <a:ext cx="80663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010400" y="4495800"/>
            <a:ext cx="99418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ы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Управляющая кнопка: домой 22">
            <a:hlinkClick r:id="rId3" action="ppaction://hlinksldjump" highlightClick="1"/>
          </p:cNvPr>
          <p:cNvSpPr/>
          <p:nvPr/>
        </p:nvSpPr>
        <p:spPr>
          <a:xfrm>
            <a:off x="8229600" y="6172200"/>
            <a:ext cx="914400" cy="68580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4800" y="990600"/>
            <a:ext cx="6400800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Эти вещества люди называют полезными, потому что они делают человека здоровым, помогают защищаться от болезней. Если их не хватает в организме, то человек очень часто болеет.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5122" name="Picture 2" descr="O:\здоровый образ жизни\1268406909_brainneedsvitaminsitsafact_pic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990600"/>
            <a:ext cx="5410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0"/>
            <a:ext cx="34290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Питание 2</a:t>
            </a:r>
          </a:p>
        </p:txBody>
      </p:sp>
      <p:pic>
        <p:nvPicPr>
          <p:cNvPr id="21507" name="Picture 4" descr="Безимени-2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838200"/>
            <a:ext cx="358140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762000" y="4343400"/>
            <a:ext cx="8382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676400" y="43434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667000" y="43434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657600" y="43434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648200" y="43434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62000" y="3810000"/>
            <a:ext cx="95250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ф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752600" y="3886200"/>
            <a:ext cx="81945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819400" y="3810000"/>
            <a:ext cx="72487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733800" y="3886200"/>
            <a:ext cx="75373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724400" y="3886200"/>
            <a:ext cx="63030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т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5638800" y="4343400"/>
            <a:ext cx="914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5638800" y="3886200"/>
            <a:ext cx="99418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ы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Управляющая кнопка: домой 18">
            <a:hlinkClick r:id="rId3" action="ppaction://hlinksldjump" highlightClick="1"/>
          </p:cNvPr>
          <p:cNvSpPr/>
          <p:nvPr/>
        </p:nvSpPr>
        <p:spPr>
          <a:xfrm>
            <a:off x="8229600" y="6172200"/>
            <a:ext cx="914400" cy="68580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8600" y="1600200"/>
            <a:ext cx="64008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Толстобокие матрёшки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 веток глянули в окошко.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6147" name="Picture 3" descr="O:\здоровый образ жизни\64252947c1bb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483419">
            <a:off x="1887538" y="1017588"/>
            <a:ext cx="3889375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254</Words>
  <PresentationFormat>Экран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АнатолиИ</cp:lastModifiedBy>
  <cp:revision>72</cp:revision>
  <dcterms:modified xsi:type="dcterms:W3CDTF">2013-09-01T05:58:58Z</dcterms:modified>
</cp:coreProperties>
</file>