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F972-B9C9-4BAC-955C-F105585973C5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6F05CF-E994-407C-A1B0-C90F5C291A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F972-B9C9-4BAC-955C-F105585973C5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5CF-E994-407C-A1B0-C90F5C291A2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46F05CF-E994-407C-A1B0-C90F5C291A2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F972-B9C9-4BAC-955C-F105585973C5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F972-B9C9-4BAC-955C-F105585973C5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46F05CF-E994-407C-A1B0-C90F5C291A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F972-B9C9-4BAC-955C-F105585973C5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6F05CF-E994-407C-A1B0-C90F5C291A2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8DFF972-B9C9-4BAC-955C-F105585973C5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05CF-E994-407C-A1B0-C90F5C291A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F972-B9C9-4BAC-955C-F105585973C5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46F05CF-E994-407C-A1B0-C90F5C291A2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F972-B9C9-4BAC-955C-F105585973C5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46F05CF-E994-407C-A1B0-C90F5C291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F972-B9C9-4BAC-955C-F105585973C5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6F05CF-E994-407C-A1B0-C90F5C291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6F05CF-E994-407C-A1B0-C90F5C291A2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F972-B9C9-4BAC-955C-F105585973C5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46F05CF-E994-407C-A1B0-C90F5C291A2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8DFF972-B9C9-4BAC-955C-F105585973C5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8DFF972-B9C9-4BAC-955C-F105585973C5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6F05CF-E994-407C-A1B0-C90F5C291A25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581128"/>
            <a:ext cx="6400800" cy="1473200"/>
          </a:xfrm>
        </p:spPr>
        <p:txBody>
          <a:bodyPr>
            <a:normAutofit/>
          </a:bodyPr>
          <a:lstStyle/>
          <a:p>
            <a:pPr algn="r"/>
            <a:r>
              <a:rPr lang="ru-RU" sz="18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ГПД:  Шумилина В. Д.</a:t>
            </a:r>
          </a:p>
          <a:p>
            <a:pPr algn="r"/>
            <a:r>
              <a:rPr lang="ru-RU" sz="18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Школы №638</a:t>
            </a:r>
          </a:p>
          <a:p>
            <a:pPr algn="r"/>
            <a:r>
              <a:rPr lang="ru-RU" sz="18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Пушкинского района Санкт-Петербурга</a:t>
            </a:r>
          </a:p>
          <a:p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805" y="1052736"/>
            <a:ext cx="77724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tx1"/>
                </a:solidFill>
                <a:effectLst/>
              </a:rPr>
              <a:t>Внеклассное </a:t>
            </a:r>
            <a:r>
              <a:rPr lang="ru-RU" dirty="0">
                <a:solidFill>
                  <a:schemeClr val="tx1"/>
                </a:solidFill>
                <a:effectLst/>
              </a:rPr>
              <a:t>мероприятие </a:t>
            </a:r>
            <a:br>
              <a:rPr lang="ru-RU" dirty="0">
                <a:solidFill>
                  <a:schemeClr val="tx1"/>
                </a:solidFill>
                <a:effectLst/>
              </a:rPr>
            </a:br>
            <a:r>
              <a:rPr lang="ru-RU" dirty="0">
                <a:solidFill>
                  <a:schemeClr val="tx1"/>
                </a:solidFill>
                <a:effectLst/>
              </a:rPr>
              <a:t>«Путешествие по творчеству Корнея Ивановича Чуковского».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>
              <a:effectLst/>
            </a:endParaRPr>
          </a:p>
        </p:txBody>
      </p:sp>
      <p:pic>
        <p:nvPicPr>
          <p:cNvPr id="1026" name="Picture 2" descr="http://librgaidar.net/images/stories/image31/image31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93351"/>
            <a:ext cx="2376264" cy="356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5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6659" y="-315416"/>
            <a:ext cx="8229600" cy="1252728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</a:rPr>
              <a:t>Подведение итогов</a:t>
            </a:r>
            <a:endParaRPr lang="ru-RU" sz="3000" b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28420" y="5085184"/>
            <a:ext cx="6914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>
                <a:solidFill>
                  <a:srgbClr val="C00000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4" name="Picture 4" descr="http://moreidey.ru/wp-content/uploads/2013/05/skazki-m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687" y="1700808"/>
            <a:ext cx="4762500" cy="3238500"/>
          </a:xfrm>
          <a:prstGeom prst="rect">
            <a:avLst/>
          </a:prstGeom>
          <a:ln w="1905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47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7544" y="116632"/>
            <a:ext cx="8534400" cy="104698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«Интересные случаи из жизни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К.И</a:t>
            </a:r>
            <a:r>
              <a:rPr lang="ru-RU" b="1" dirty="0">
                <a:solidFill>
                  <a:schemeClr val="tx1"/>
                </a:solidFill>
              </a:rPr>
              <a:t>. Чуковского»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filmiki.arjlover.net/ap/chukovskij.v.gostjah.u.detej.avi/chukovskij.v.gostjah.u.detej.avi.ima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40473"/>
            <a:ext cx="3312368" cy="223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0.liveinternet.ru/images/attach/c/4/83/771/83771666_0611110948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09111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hytayka.com.ua/media/catalog/product/cache/3/image/500x/9df78eab33525d08d6e5fb8d27136e95/9/7/978538907103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6" r="17508"/>
          <a:stretch/>
        </p:blipFill>
        <p:spPr bwMode="auto">
          <a:xfrm>
            <a:off x="251520" y="1806732"/>
            <a:ext cx="1944216" cy="300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1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Стихи К.И. Чуковского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shop-paradise.com/media/product/c44/stihi-pesenki-zagadki-e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2" r="14872"/>
          <a:stretch/>
        </p:blipFill>
        <p:spPr bwMode="auto">
          <a:xfrm>
            <a:off x="323528" y="1554701"/>
            <a:ext cx="2429836" cy="348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knidky.ru/skazki-dlya-samykh-malenkikh/zakalyaka-3/zakalyaka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58960"/>
            <a:ext cx="25146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.labirint.ru/images/comments_pic/0838/06labhs3d12215564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4220468" cy="286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17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Сказки  </a:t>
            </a:r>
            <a:r>
              <a:rPr lang="ru-RU" b="1" dirty="0">
                <a:solidFill>
                  <a:schemeClr val="tx1"/>
                </a:solidFill>
              </a:rPr>
              <a:t>К. И. Чуковского.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www.zhook-book.ru/upload/1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68" y="1484784"/>
            <a:ext cx="2568691" cy="285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0.liveinternet.ru/images/attach/c/8/99/201/99201970_vik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3" r="11963"/>
          <a:stretch/>
        </p:blipFill>
        <p:spPr bwMode="auto">
          <a:xfrm>
            <a:off x="2829474" y="2286671"/>
            <a:ext cx="2615885" cy="343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ebserver.modus2.ru/kimages/290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3056"/>
            <a:ext cx="3495655" cy="252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9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499992" y="4725144"/>
            <a:ext cx="3744416" cy="145981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8417" y="2104425"/>
            <a:ext cx="3456384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Конкурс «Кто есть кто?»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по </a:t>
            </a:r>
            <a:r>
              <a:rPr lang="ru-RU" b="1" dirty="0">
                <a:solidFill>
                  <a:schemeClr val="tx1"/>
                </a:solidFill>
              </a:rPr>
              <a:t>произведениям К.И. Чуковского.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7376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060848"/>
            <a:ext cx="30991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Но вдруг из-за </a:t>
            </a:r>
            <a:r>
              <a:rPr lang="ru-RU" sz="2000" b="1" dirty="0" smtClean="0"/>
              <a:t>Нила</a:t>
            </a:r>
          </a:p>
          <a:p>
            <a:pPr lvl="0"/>
            <a:r>
              <a:rPr lang="ru-RU" sz="2000" b="1" dirty="0" smtClean="0"/>
              <a:t>-------------------    </a:t>
            </a:r>
            <a:r>
              <a:rPr lang="ru-RU" sz="2000" b="1" dirty="0" smtClean="0"/>
              <a:t>идёт</a:t>
            </a:r>
            <a:r>
              <a:rPr lang="ru-RU" sz="2000" b="1" dirty="0"/>
              <a:t>,</a:t>
            </a:r>
          </a:p>
          <a:p>
            <a:r>
              <a:rPr lang="ru-RU" sz="2000" b="1" i="1" dirty="0" smtClean="0"/>
              <a:t>-------------------   </a:t>
            </a:r>
            <a:r>
              <a:rPr lang="ru-RU" sz="2000" b="1" dirty="0" smtClean="0"/>
              <a:t> </a:t>
            </a:r>
            <a:r>
              <a:rPr lang="ru-RU" sz="2000" b="1" dirty="0" smtClean="0"/>
              <a:t>идёт</a:t>
            </a:r>
            <a:r>
              <a:rPr lang="ru-RU" sz="2000" b="1" dirty="0"/>
              <a:t>, </a:t>
            </a:r>
            <a:endParaRPr lang="ru-RU" sz="2000" b="1" dirty="0" smtClean="0"/>
          </a:p>
          <a:p>
            <a:r>
              <a:rPr lang="ru-RU" sz="2000" b="1" dirty="0" smtClean="0"/>
              <a:t>крокодила ведёт!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35692" y="4861519"/>
            <a:ext cx="36087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Таня, Ваня задрожали    - </a:t>
            </a:r>
          </a:p>
          <a:p>
            <a:r>
              <a:rPr lang="ru-RU" sz="2000" b="1" dirty="0" smtClean="0"/>
              <a:t>----------------   </a:t>
            </a:r>
            <a:r>
              <a:rPr lang="ru-RU" sz="2000" b="1" dirty="0" smtClean="0"/>
              <a:t>увидали</a:t>
            </a:r>
            <a:r>
              <a:rPr lang="ru-RU" sz="2000" b="1" dirty="0"/>
              <a:t>:</a:t>
            </a:r>
          </a:p>
          <a:p>
            <a:r>
              <a:rPr lang="ru-RU" sz="2000" b="1" dirty="0"/>
              <a:t>Он по Африке идёт, </a:t>
            </a:r>
          </a:p>
          <a:p>
            <a:r>
              <a:rPr lang="ru-RU" sz="2000" b="1" dirty="0"/>
              <a:t>На всю Африку орёт.</a:t>
            </a:r>
          </a:p>
        </p:txBody>
      </p:sp>
      <p:pic>
        <p:nvPicPr>
          <p:cNvPr id="5124" name="Picture 4" descr="http://zdorova-krasiva.ru/images/5/f/ki-chukovskij-skazka-pro-barmalej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747" y="3645024"/>
            <a:ext cx="2067520" cy="278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my-ussr.ru/diafilmy/skazki-v-stihah/barmalej/34-barmalej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2" b="4499"/>
          <a:stretch/>
        </p:blipFill>
        <p:spPr bwMode="auto">
          <a:xfrm>
            <a:off x="4740727" y="1567543"/>
            <a:ext cx="3143641" cy="216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63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283968" y="4869159"/>
            <a:ext cx="4320480" cy="14900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556792"/>
            <a:ext cx="4176464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8046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Конкурс «Кто есть кто?»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по </a:t>
            </a:r>
            <a:r>
              <a:rPr lang="ru-RU" b="1" dirty="0">
                <a:solidFill>
                  <a:schemeClr val="tx1"/>
                </a:solidFill>
              </a:rPr>
              <a:t>произведениям К.И. Чуковского.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8472"/>
            <a:ext cx="4176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Но </a:t>
            </a:r>
            <a:r>
              <a:rPr lang="ru-RU" sz="2000" b="1" dirty="0" smtClean="0"/>
              <a:t>злодей  </a:t>
            </a:r>
            <a:r>
              <a:rPr lang="ru-RU" sz="2000" b="1" dirty="0" smtClean="0"/>
              <a:t>------------- </a:t>
            </a:r>
            <a:r>
              <a:rPr lang="ru-RU" sz="2000" b="1" dirty="0"/>
              <a:t>хватает</a:t>
            </a:r>
          </a:p>
          <a:p>
            <a:r>
              <a:rPr lang="ru-RU" sz="2000" b="1" dirty="0"/>
              <a:t>И в </a:t>
            </a:r>
            <a:r>
              <a:rPr lang="ru-RU" sz="2000" b="1" dirty="0" smtClean="0"/>
              <a:t>костёр  </a:t>
            </a:r>
            <a:r>
              <a:rPr lang="ru-RU" sz="2000" b="1" dirty="0" smtClean="0"/>
              <a:t>------------ </a:t>
            </a:r>
            <a:r>
              <a:rPr lang="ru-RU" sz="2000" b="1" dirty="0"/>
              <a:t>бросает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4941168"/>
            <a:ext cx="4536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Вдруг из маминой из спальни,</a:t>
            </a:r>
          </a:p>
          <a:p>
            <a:r>
              <a:rPr lang="ru-RU" sz="2000" b="1" dirty="0"/>
              <a:t>Кривоногий и хромой,</a:t>
            </a:r>
          </a:p>
          <a:p>
            <a:r>
              <a:rPr lang="ru-RU" sz="2000" b="1" dirty="0"/>
              <a:t>Выбегает </a:t>
            </a:r>
            <a:r>
              <a:rPr lang="ru-RU" sz="2000" b="1" dirty="0" smtClean="0"/>
              <a:t>-----------------</a:t>
            </a:r>
            <a:endParaRPr lang="ru-RU" sz="2000" b="1" dirty="0" smtClean="0"/>
          </a:p>
          <a:p>
            <a:r>
              <a:rPr lang="ru-RU" sz="2000" b="1" dirty="0" smtClean="0"/>
              <a:t>И </a:t>
            </a:r>
            <a:r>
              <a:rPr lang="ru-RU" sz="2000" b="1" dirty="0"/>
              <a:t>качает головой.</a:t>
            </a:r>
          </a:p>
        </p:txBody>
      </p:sp>
      <p:pic>
        <p:nvPicPr>
          <p:cNvPr id="1026" name="Picture 2" descr="http://s5.marst.ru/preview/r/8ae29467d5241c9a7f67345a2a66079b/880x660/thumbs/HzeYK4uBBO7qwMSTa7dbUSzqKGhFZam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4" t="6753" r="12650" b="7762"/>
          <a:stretch/>
        </p:blipFill>
        <p:spPr bwMode="auto">
          <a:xfrm>
            <a:off x="5004048" y="1412776"/>
            <a:ext cx="2449287" cy="277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hudomama.net/uploads/posts/2012-07/1343672268_moydody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4"/>
          <a:stretch/>
        </p:blipFill>
        <p:spPr bwMode="auto">
          <a:xfrm>
            <a:off x="1331640" y="3861048"/>
            <a:ext cx="2422371" cy="249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9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500398" y="5070484"/>
            <a:ext cx="4248066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1700808"/>
            <a:ext cx="3600400" cy="13954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Конкурс «Кто есть кто?»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по </a:t>
            </a:r>
            <a:r>
              <a:rPr lang="ru-RU" b="1" dirty="0">
                <a:solidFill>
                  <a:schemeClr val="tx1"/>
                </a:solidFill>
              </a:rPr>
              <a:t>произведениям К.И. Чуковского.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1077686" y="6389914"/>
            <a:ext cx="7374255" cy="12818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7686" y="1772816"/>
            <a:ext cx="34223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А за ними вдоль забора </a:t>
            </a:r>
          </a:p>
          <a:p>
            <a:r>
              <a:rPr lang="ru-RU" sz="2000" b="1" dirty="0"/>
              <a:t>Скачет </a:t>
            </a:r>
            <a:r>
              <a:rPr lang="ru-RU" sz="2000" b="1" i="1" dirty="0" smtClean="0"/>
              <a:t>--------------------</a:t>
            </a:r>
            <a:endParaRPr lang="ru-RU" sz="2000" b="1" i="1" dirty="0" smtClean="0"/>
          </a:p>
          <a:p>
            <a:r>
              <a:rPr lang="ru-RU" sz="2000" b="1" dirty="0" smtClean="0"/>
              <a:t>- </a:t>
            </a:r>
            <a:r>
              <a:rPr lang="ru-RU" sz="2000" b="1" dirty="0"/>
              <a:t>Ой-ой-ой, ой-ой-ой,</a:t>
            </a:r>
          </a:p>
          <a:p>
            <a:r>
              <a:rPr lang="ru-RU" sz="2000" b="1" dirty="0" err="1"/>
              <a:t>Воротитеся</a:t>
            </a:r>
            <a:r>
              <a:rPr lang="ru-RU" sz="2000" b="1" dirty="0"/>
              <a:t> домой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517374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b="1" dirty="0"/>
              <a:t>И пришла к </a:t>
            </a:r>
            <a:r>
              <a:rPr lang="ru-RU" sz="2000" b="1" dirty="0" smtClean="0"/>
              <a:t>Айболиту</a:t>
            </a:r>
            <a:r>
              <a:rPr lang="ru-RU" sz="2000" b="1" i="1" dirty="0" smtClean="0"/>
              <a:t>  </a:t>
            </a:r>
            <a:r>
              <a:rPr lang="ru-RU" sz="2000" b="1" dirty="0" smtClean="0"/>
              <a:t>-------- :</a:t>
            </a:r>
            <a:endParaRPr lang="ru-RU" sz="2000" b="1" dirty="0"/>
          </a:p>
          <a:p>
            <a:r>
              <a:rPr lang="ru-RU" sz="2000" b="1" dirty="0"/>
              <a:t>- Ой, меня укусила оса!</a:t>
            </a:r>
          </a:p>
        </p:txBody>
      </p:sp>
      <p:pic>
        <p:nvPicPr>
          <p:cNvPr id="2050" name="Picture 2" descr="http://my-ussr.ru/diafilmy/skazki-v-stihah/ajbolit/3-ajbol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t="6758" r="5508" b="3670"/>
          <a:stretch/>
        </p:blipFill>
        <p:spPr bwMode="auto">
          <a:xfrm>
            <a:off x="1077686" y="3878059"/>
            <a:ext cx="2990258" cy="238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ila.kcbux.ru/Raznoe/Litera/Ctix/image/09_chukovsky-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81932"/>
            <a:ext cx="2304256" cy="324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88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540086" y="4743119"/>
            <a:ext cx="3600400" cy="14480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1844824"/>
            <a:ext cx="3024336" cy="13234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Конкурс «Кто есть кто?»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по </a:t>
            </a:r>
            <a:r>
              <a:rPr lang="ru-RU" b="1" dirty="0">
                <a:solidFill>
                  <a:schemeClr val="tx1"/>
                </a:solidFill>
              </a:rPr>
              <a:t>произведениям К.И. Чуковского.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8383422" y="5805264"/>
            <a:ext cx="422250" cy="293784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44824"/>
            <a:ext cx="3096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Звери задрожали,</a:t>
            </a:r>
          </a:p>
          <a:p>
            <a:r>
              <a:rPr lang="ru-RU" sz="2000" b="1" dirty="0"/>
              <a:t>В обморок упали</a:t>
            </a:r>
          </a:p>
          <a:p>
            <a:r>
              <a:rPr lang="ru-RU" sz="2000" b="1" dirty="0" smtClean="0"/>
              <a:t>-----------     </a:t>
            </a:r>
            <a:r>
              <a:rPr lang="ru-RU" sz="2000" b="1" dirty="0" smtClean="0"/>
              <a:t>от </a:t>
            </a:r>
            <a:r>
              <a:rPr lang="ru-RU" sz="2000" b="1" dirty="0"/>
              <a:t>испуга </a:t>
            </a:r>
          </a:p>
          <a:p>
            <a:r>
              <a:rPr lang="ru-RU" sz="2000" b="1" dirty="0"/>
              <a:t>Скушали друг друга.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86131" y="4859433"/>
            <a:ext cx="36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А недавно две </a:t>
            </a:r>
            <a:r>
              <a:rPr lang="ru-RU" sz="2000" b="1" dirty="0" smtClean="0"/>
              <a:t>-----------</a:t>
            </a:r>
          </a:p>
          <a:p>
            <a:pPr lvl="0"/>
            <a:r>
              <a:rPr lang="ru-RU" sz="2000" b="1" dirty="0" smtClean="0"/>
              <a:t>Позвонил </a:t>
            </a:r>
            <a:r>
              <a:rPr lang="ru-RU" sz="2000" b="1" dirty="0"/>
              <a:t>и запели:</a:t>
            </a:r>
          </a:p>
          <a:p>
            <a:r>
              <a:rPr lang="ru-RU" sz="2000" b="1" dirty="0"/>
              <a:t>- Неужели, в самом деле,</a:t>
            </a:r>
          </a:p>
          <a:p>
            <a:r>
              <a:rPr lang="ru-RU" sz="2000" b="1" dirty="0"/>
              <a:t>Все качели погорели?</a:t>
            </a:r>
          </a:p>
        </p:txBody>
      </p:sp>
      <p:pic>
        <p:nvPicPr>
          <p:cNvPr id="3074" name="Picture 2" descr="http://bankreceptov.ru/pic3/494-tarak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8" t="56937"/>
          <a:stretch/>
        </p:blipFill>
        <p:spPr bwMode="auto">
          <a:xfrm>
            <a:off x="4874163" y="1556792"/>
            <a:ext cx="3312368" cy="244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.labirint.ru/images/comments_pic/1406/3_7aecceb74cf2ff9a8a21e246eaa24927_13919378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1" t="6335" r="5118" b="6311"/>
          <a:stretch/>
        </p:blipFill>
        <p:spPr bwMode="auto">
          <a:xfrm>
            <a:off x="1469908" y="3499551"/>
            <a:ext cx="2165987" cy="288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32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204" y="403371"/>
            <a:ext cx="8229600" cy="1252728"/>
          </a:xfrm>
        </p:spPr>
        <p:txBody>
          <a:bodyPr>
            <a:noAutofit/>
          </a:bodyPr>
          <a:lstStyle/>
          <a:p>
            <a:pPr lvl="0"/>
            <a:r>
              <a:rPr lang="ru-RU" sz="3000" b="1" dirty="0" smtClean="0">
                <a:solidFill>
                  <a:schemeClr val="tx1"/>
                </a:solidFill>
              </a:rPr>
              <a:t>Выставка  </a:t>
            </a:r>
            <a:r>
              <a:rPr lang="ru-RU" sz="3000" b="1" dirty="0">
                <a:solidFill>
                  <a:schemeClr val="tx1"/>
                </a:solidFill>
              </a:rPr>
              <a:t>рисунков учащихся  </a:t>
            </a:r>
            <a:r>
              <a:rPr lang="ru-RU" sz="3000" b="1" dirty="0" smtClean="0">
                <a:solidFill>
                  <a:schemeClr val="tx1"/>
                </a:solidFill>
              </a:rPr>
              <a:t/>
            </a:r>
            <a:br>
              <a:rPr lang="ru-RU" sz="3000" b="1" dirty="0" smtClean="0">
                <a:solidFill>
                  <a:schemeClr val="tx1"/>
                </a:solidFill>
              </a:rPr>
            </a:br>
            <a:r>
              <a:rPr lang="ru-RU" sz="3000" b="1" dirty="0" smtClean="0">
                <a:solidFill>
                  <a:schemeClr val="tx1"/>
                </a:solidFill>
              </a:rPr>
              <a:t>по </a:t>
            </a:r>
            <a:r>
              <a:rPr lang="ru-RU" sz="3000" b="1" dirty="0">
                <a:solidFill>
                  <a:schemeClr val="tx1"/>
                </a:solidFill>
              </a:rPr>
              <a:t>произведениям К.И. Чуковского</a:t>
            </a:r>
            <a:r>
              <a:rPr lang="ru-RU" sz="3200" b="1" dirty="0">
                <a:solidFill>
                  <a:schemeClr val="tx1"/>
                </a:solidFill>
              </a:rPr>
              <a:t>.</a:t>
            </a: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://podelki.originalhands.ru/image/687474703a2f2f692e696f2e75612f696d675f73752f6c617267652f303032302f32372f30303230323735305f6e342e6a70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65092"/>
            <a:ext cx="6264696" cy="4685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9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172</TotalTime>
  <Words>181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    Внеклассное мероприятие  «Путешествие по творчеству Корнея Ивановича Чуковского». </vt:lpstr>
      <vt:lpstr>«Интересные случаи из жизни  К.И. Чуковского» </vt:lpstr>
      <vt:lpstr>Стихи К.И. Чуковского</vt:lpstr>
      <vt:lpstr>Сказки  К. И. Чуковского.</vt:lpstr>
      <vt:lpstr>Конкурс «Кто есть кто?»  по произведениям К.И. Чуковского.</vt:lpstr>
      <vt:lpstr>Конкурс «Кто есть кто?»  по произведениям К.И. Чуковского.</vt:lpstr>
      <vt:lpstr>Конкурс «Кто есть кто?»  по произведениям К.И. Чуковского.</vt:lpstr>
      <vt:lpstr>Конкурс «Кто есть кто?»  по произведениям К.И. Чуковского.</vt:lpstr>
      <vt:lpstr>Выставка  рисунков учащихся   по произведениям К.И. Чуковского. </vt:lpstr>
      <vt:lpstr>Подведение итогов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 «Путешествие по творчеству Корнея Ивановича Чуковского».</dc:title>
  <dc:creator>александр</dc:creator>
  <cp:lastModifiedBy>александр</cp:lastModifiedBy>
  <cp:revision>16</cp:revision>
  <dcterms:created xsi:type="dcterms:W3CDTF">2015-06-15T06:05:31Z</dcterms:created>
  <dcterms:modified xsi:type="dcterms:W3CDTF">2015-06-20T16:43:39Z</dcterms:modified>
</cp:coreProperties>
</file>