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64" r:id="rId4"/>
    <p:sldId id="265" r:id="rId5"/>
    <p:sldId id="266" r:id="rId6"/>
    <p:sldId id="263" r:id="rId7"/>
    <p:sldId id="262" r:id="rId8"/>
    <p:sldId id="259" r:id="rId9"/>
    <p:sldId id="267" r:id="rId10"/>
    <p:sldId id="268" r:id="rId11"/>
    <p:sldId id="269" r:id="rId12"/>
    <p:sldId id="282" r:id="rId13"/>
    <p:sldId id="270" r:id="rId14"/>
    <p:sldId id="260" r:id="rId15"/>
    <p:sldId id="271" r:id="rId16"/>
    <p:sldId id="272" r:id="rId17"/>
    <p:sldId id="273" r:id="rId18"/>
    <p:sldId id="274" r:id="rId19"/>
    <p:sldId id="275" r:id="rId20"/>
    <p:sldId id="276" r:id="rId21"/>
    <p:sldId id="261" r:id="rId22"/>
    <p:sldId id="258" r:id="rId23"/>
    <p:sldId id="277" r:id="rId24"/>
    <p:sldId id="278" r:id="rId25"/>
    <p:sldId id="279" r:id="rId26"/>
    <p:sldId id="280" r:id="rId27"/>
    <p:sldId id="281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9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EFB38-CCAA-4025-8331-7D9FBD7F54E8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879BC-72D4-46BC-A326-1A4CAF389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879BC-72D4-46BC-A326-1A4CAF389AF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138-6AA2-4818-9E96-2AF46DD3526C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ACD43E-7E80-4213-8128-747290789C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138-6AA2-4818-9E96-2AF46DD3526C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D43E-7E80-4213-8128-747290789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138-6AA2-4818-9E96-2AF46DD3526C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D43E-7E80-4213-8128-747290789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1DD138-6AA2-4818-9E96-2AF46DD3526C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ACD43E-7E80-4213-8128-747290789C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138-6AA2-4818-9E96-2AF46DD3526C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D43E-7E80-4213-8128-747290789C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138-6AA2-4818-9E96-2AF46DD3526C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D43E-7E80-4213-8128-747290789C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D43E-7E80-4213-8128-747290789C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138-6AA2-4818-9E96-2AF46DD3526C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138-6AA2-4818-9E96-2AF46DD3526C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D43E-7E80-4213-8128-747290789C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138-6AA2-4818-9E96-2AF46DD3526C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D43E-7E80-4213-8128-747290789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1DD138-6AA2-4818-9E96-2AF46DD3526C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ACD43E-7E80-4213-8128-747290789C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138-6AA2-4818-9E96-2AF46DD3526C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ACD43E-7E80-4213-8128-747290789C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E1DD138-6AA2-4818-9E96-2AF46DD3526C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ACD43E-7E80-4213-8128-747290789C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100" y="3068960"/>
            <a:ext cx="8305800" cy="1981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«Есть такая профессия – Родину защищать!»</a:t>
            </a:r>
            <a:endParaRPr lang="ru-RU" sz="54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70_le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4664"/>
            <a:ext cx="4028142" cy="2666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породы собаки чаще всего служат на границе?</a:t>
            </a:r>
            <a:endParaRPr lang="ru-RU" sz="4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5229200"/>
            <a:ext cx="6528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Немецкая овчарка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немецкая овчарка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7980" y="1844824"/>
            <a:ext cx="3368040" cy="35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590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640960" cy="169242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Какое воинское звание выше - «капитан» или «майор»? </a:t>
            </a:r>
            <a:endParaRPr lang="ru-RU" sz="4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4221088"/>
            <a:ext cx="30963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Майор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d7acdbe94ef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704263" y="1668445"/>
            <a:ext cx="1224136" cy="3521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Солдат, охраняющий рубежи Родины</a:t>
            </a:r>
            <a:endParaRPr lang="ru-RU" sz="4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07788" y="3429000"/>
            <a:ext cx="452842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Пограничник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Укрытие, из которого солдаты стреляют. </a:t>
            </a:r>
            <a:endParaRPr lang="ru-RU" sz="4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8391" y="3140968"/>
            <a:ext cx="330721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Окоп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90844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Краткий доклад военнослужащего старшему по званию. </a:t>
            </a:r>
            <a:endParaRPr lang="ru-RU" sz="4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0006" y="3429000"/>
            <a:ext cx="2623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Рапорт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712968" cy="205246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Место, где можно пострелять по мишеням</a:t>
            </a:r>
            <a:endParaRPr lang="ru-RU" sz="4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3708" y="3429000"/>
            <a:ext cx="52565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Стрельбище, </a:t>
            </a:r>
          </a:p>
          <a:p>
            <a:pPr algn="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тир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19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Тяжелая боевая машина</a:t>
            </a:r>
            <a:endParaRPr lang="ru-RU" sz="44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3284984"/>
            <a:ext cx="22320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Танк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tank-is-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04706">
            <a:off x="323528" y="2204864"/>
            <a:ext cx="5482945" cy="3033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292080" y="3429000"/>
            <a:ext cx="2736304" cy="1008112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Якорь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Приспособление для удержания судна на стоянке на открытой воде. </a:t>
            </a:r>
            <a:endParaRPr lang="ru-RU" sz="4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0_82757_9dbbd06d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96337">
            <a:off x="877293" y="2025709"/>
            <a:ext cx="3275362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Морской сигнал </a:t>
            </a:r>
            <a:b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«спасите наши души». </a:t>
            </a:r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65662" y="2967335"/>
            <a:ext cx="18126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Судно, способное проходить во льдах</a:t>
            </a:r>
            <a:endParaRPr lang="ru-RU" sz="4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ledok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492896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64088" y="2780928"/>
            <a:ext cx="2985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Ледоход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</a:p>
          <a:p>
            <a:pPr algn="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44016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выглядит флаг Российской Федерации?</a:t>
            </a:r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69811" y="1628800"/>
            <a:ext cx="4574189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Флаг Российской Федерации представляет собой прямоугольное полотнище, имеющее три равные горизонтальные полосы: </a:t>
            </a:r>
          </a:p>
          <a:p>
            <a:pPr algn="just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верхняя – белого цвета, </a:t>
            </a:r>
          </a:p>
          <a:p>
            <a:pPr algn="just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средняя – синего, </a:t>
            </a:r>
          </a:p>
          <a:p>
            <a:pPr algn="just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нижняя красного.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7" name="Рисунок 6" descr="379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249" y="2096852"/>
            <a:ext cx="426775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320" y="404664"/>
            <a:ext cx="8949680" cy="194421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Назовите четырежды Героя Советского Союза, в народе прозванного Маршалом Победы. </a:t>
            </a:r>
            <a:endParaRPr lang="ru-RU" sz="4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konstantin_vasilyev_1968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420888"/>
            <a:ext cx="268568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95936" y="2708920"/>
            <a:ext cx="491337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Георгий 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Константинович 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Жуков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 войск, предназначенных для боя в пешем порядке. </a:t>
            </a:r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807" y="2967335"/>
            <a:ext cx="25903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Пехота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Человек, управляющий самолётом. </a:t>
            </a:r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4365104"/>
            <a:ext cx="2535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Пилот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23828" y="3429000"/>
            <a:ext cx="2844316" cy="23762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Орден Суворова, им награждали вовремя Великой Отечественной войны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Какие ордена были названы именами русских полководцев? </a:t>
            </a:r>
            <a:endParaRPr lang="ru-RU" sz="4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789040"/>
            <a:ext cx="2483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rgbClr val="CCAF0A"/>
              </a:buClr>
              <a:buSzPct val="85000"/>
            </a:pPr>
            <a:r>
              <a:rPr lang="ru-RU" sz="2400" b="1" i="1" dirty="0" smtClean="0">
                <a:ln w="1905"/>
                <a:gradFill>
                  <a:gsLst>
                    <a:gs pos="0">
                      <a:srgbClr val="7E848D">
                        <a:shade val="20000"/>
                        <a:satMod val="200000"/>
                      </a:srgbClr>
                    </a:gs>
                    <a:gs pos="78000">
                      <a:srgbClr val="7E84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E84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Орден Александра Невского, учрежден в XVIII в. </a:t>
            </a:r>
          </a:p>
        </p:txBody>
      </p:sp>
      <p:pic>
        <p:nvPicPr>
          <p:cNvPr id="7" name="Рисунок 6" descr="orden_pervoi_s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00"/>
          <a:stretch>
            <a:fillRect/>
          </a:stretch>
        </p:blipFill>
        <p:spPr>
          <a:xfrm>
            <a:off x="3336010" y="1412776"/>
            <a:ext cx="2471979" cy="2448000"/>
          </a:xfrm>
          <a:prstGeom prst="rect">
            <a:avLst/>
          </a:prstGeom>
        </p:spPr>
      </p:pic>
      <p:pic>
        <p:nvPicPr>
          <p:cNvPr id="8" name="Рисунок 7" descr="o6_1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412776"/>
            <a:ext cx="2331430" cy="2448000"/>
          </a:xfrm>
          <a:prstGeom prst="rect">
            <a:avLst/>
          </a:prstGeom>
        </p:spPr>
      </p:pic>
      <p:pic>
        <p:nvPicPr>
          <p:cNvPr id="9" name="Рисунок 8" descr="orden-alesandra-nevsk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340768"/>
            <a:ext cx="2353847" cy="244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084168" y="3789040"/>
            <a:ext cx="277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Орден Кутузова, им награждали вовремя Великой Отечественной войны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524000"/>
            <a:ext cx="8784976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Орден и медаль Ушакова, орден и медаль Нахимова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Какие ордена названы именами русских адмиралов?</a:t>
            </a:r>
            <a:r>
              <a:rPr lang="ru-RU" b="1" i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16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2421" y="2060848"/>
            <a:ext cx="4139158" cy="4347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0" y="3573016"/>
            <a:ext cx="3096344" cy="237896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3200" dirty="0" smtClean="0"/>
              <a:t> 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Александр Васильевич Суворов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Назовите русского полководца, который не проиграл ни одного сражения. </a:t>
            </a:r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2da3b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055359"/>
            <a:ext cx="3096344" cy="3930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4365104"/>
            <a:ext cx="8291264" cy="1730896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Воинов, Казаков, Стрельцов, Дружинин, Пушкин, Пушкарев, Солдатов, Гусаров, Бойцов и др.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2192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далекие времена, когда люди обзаводились фамилиями, они получали их по характеру, по наружности, по занятиям. Назовите фамилии, связанные с военным делом? </a:t>
            </a:r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 numCol="2">
            <a:normAutofit fontScale="25000" lnSpcReduction="20000"/>
          </a:bodyPr>
          <a:lstStyle/>
          <a:p>
            <a:pPr marL="914400" indent="-914400">
              <a:buNone/>
            </a:pPr>
            <a:r>
              <a:rPr lang="ru-RU" sz="56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Сухопутные войска:  рода войск </a:t>
            </a: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/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мотострелковые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танковые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ракетные войска и артиллерия войсковую ПВО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армейская авиация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специальные войска связи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радиоэлектронной борьбы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инженерные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радиационной, химической и биологической защиты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автомобильные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охраны тыла </a:t>
            </a:r>
          </a:p>
          <a:p>
            <a:pPr marL="914400" indent="-914400">
              <a:buNone/>
            </a:pPr>
            <a:r>
              <a:rPr lang="ru-RU" sz="56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2. Военно-воздушные силы </a:t>
            </a:r>
            <a:r>
              <a:rPr lang="ru-RU" sz="5600" b="1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c</a:t>
            </a:r>
            <a:r>
              <a:rPr lang="ru-RU" sz="56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родами войск </a:t>
            </a: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/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рода авиации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бомбардировочную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штурмовую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истребительную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разведывательную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военно-транспортную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специального назначения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рода войск ПВО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зенитные ракетные войска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радиотехнические войска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специальные войска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радиоэлектронной борьбы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радиационной, химической и биологической защиты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связи и радиотехнического обеспечения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топогеодезические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инженерно-аэродромные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метеорологические </a:t>
            </a:r>
          </a:p>
          <a:p>
            <a:pPr marL="914400" indent="-914400">
              <a:buNone/>
            </a:pPr>
            <a:r>
              <a:rPr lang="ru-RU" sz="56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3. Военно-морской флот </a:t>
            </a:r>
            <a:r>
              <a:rPr lang="ru-RU" sz="5600" b="1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c</a:t>
            </a:r>
            <a:r>
              <a:rPr lang="ru-RU" sz="56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родами войск </a:t>
            </a: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/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надводные силы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подводные силы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береговые ракетно-артиллерийские войска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морская пехота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морская авиация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вспомогательные войска и войска специального назначения </a:t>
            </a:r>
          </a:p>
          <a:p>
            <a:pPr marL="914400" indent="-914400">
              <a:buNone/>
            </a:pPr>
            <a:r>
              <a:rPr lang="ru-RU" sz="56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4. Воздушно-Десантные войска </a:t>
            </a: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/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/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Отдельные рода войск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Ракетные войска стратегического назначения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Космические войска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Пограничная служба ФСБ России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Войска МЧС и ГО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Войска Федерального агентства правительственной связи и информации (ФАПСИ) информация, возможно, не верна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Железнодорожные войска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Инженерные и военно-строительные войска </a:t>
            </a:r>
            <a:b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ru-RU" sz="5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Внутренние войска МВД России</a:t>
            </a:r>
          </a:p>
          <a:p>
            <a:endParaRPr lang="ru-RU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7234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Назовите  рода  войск  </a:t>
            </a:r>
            <a:b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 современной армии. </a:t>
            </a:r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436096" y="3429000"/>
            <a:ext cx="3322712" cy="17308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Боевой порядок войск</a:t>
            </a:r>
            <a:endParaRPr lang="ru-RU" sz="3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«свинья», «</a:t>
            </a:r>
            <a:r>
              <a:rPr lang="ru-RU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</a:t>
            </a:r>
            <a:r>
              <a:rPr lang="en-US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щи»?</a:t>
            </a:r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28.gif"/>
          <p:cNvPicPr>
            <a:picLocks noChangeAspect="1"/>
          </p:cNvPicPr>
          <p:nvPr/>
        </p:nvPicPr>
        <p:blipFill>
          <a:blip r:embed="rId2" cstate="print"/>
          <a:srcRect l="4206" t="7141" r="3258" b="11928"/>
          <a:stretch>
            <a:fillRect/>
          </a:stretch>
        </p:blipFill>
        <p:spPr>
          <a:xfrm>
            <a:off x="539552" y="4077072"/>
            <a:ext cx="475252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russ-p.gif"/>
          <p:cNvPicPr>
            <a:picLocks noChangeAspect="1"/>
          </p:cNvPicPr>
          <p:nvPr/>
        </p:nvPicPr>
        <p:blipFill>
          <a:blip r:embed="rId3" cstate="print"/>
          <a:srcRect l="780" b="7009"/>
          <a:stretch>
            <a:fillRect/>
          </a:stretch>
        </p:blipFill>
        <p:spPr>
          <a:xfrm>
            <a:off x="539552" y="1340768"/>
            <a:ext cx="475252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360" y="116632"/>
            <a:ext cx="8435280" cy="112474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изображено на гербе Российской Федерации?</a:t>
            </a:r>
            <a:endParaRPr lang="ru-RU" sz="4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052736"/>
            <a:ext cx="4824537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Государственный герб Российской Федерации представляет собой четырёхугольный, с закруглёнными нижними углами, заострённый в оконечности красный геральдический щит с золотым двуглавым орлом, поднявшим вверх распущенные крылья.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	Орёл увенчан двумя малыми коронами и — над ними — одной большой короной, соединёнными лентой. В правой лапе орла — скипетр, в левой — держава. На груди орла, в красном щите, — серебряный всадник в синем плаще на серебряном коне, поражающий серебряным копьём чёрного опрокинутого навзничь и попранного конём змея. </a:t>
            </a:r>
            <a:endParaRPr lang="ru-RU" sz="20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 descr="gerbrf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700808"/>
            <a:ext cx="3728986" cy="41764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26037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Назовите  высшее воинское звание Вооруженных Сил РФ. </a:t>
            </a:r>
            <a:r>
              <a:rPr lang="ru-RU" sz="4000" b="1" i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3429000"/>
            <a:ext cx="48684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Маршал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38708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28803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Назовите известных русских полководцев. </a:t>
            </a:r>
            <a:br>
              <a:rPr lang="ru-RU" sz="4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(не менее  трех)</a:t>
            </a:r>
            <a:endParaRPr lang="ru-RU" sz="32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4435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Назовите годы Великой Отечественной войны</a:t>
            </a:r>
            <a:endParaRPr lang="ru-RU" sz="4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64741" y="3717032"/>
            <a:ext cx="32733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1941-1945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0439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называется торжественное прохождение военной техники и войск? </a:t>
            </a:r>
            <a:endParaRPr lang="ru-RU" sz="4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3212976"/>
            <a:ext cx="3384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Парад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RIAN_archive_802356_Military_parade_on_Red_Square_on_May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76872"/>
            <a:ext cx="5309361" cy="3629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05664" cy="115212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Расшифруйте ВДВ? </a:t>
            </a:r>
            <a:endParaRPr lang="ru-RU" sz="4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9735" y="4581128"/>
            <a:ext cx="76445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Воздушно-десантные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войска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1369570531_pictype.net_emblema_vdv_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8624" t="10626" r="19546" b="5704"/>
          <a:stretch>
            <a:fillRect/>
          </a:stretch>
        </p:blipFill>
        <p:spPr>
          <a:xfrm>
            <a:off x="2940171" y="1412776"/>
            <a:ext cx="3263657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65618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называется помещение, предназначенное для проживания солдат? </a:t>
            </a:r>
            <a:endParaRPr lang="ru-RU" sz="4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3573016"/>
            <a:ext cx="33604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Казарма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allAtOnce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7">
      <a:dk1>
        <a:srgbClr val="000000"/>
      </a:dk1>
      <a:lt1>
        <a:sysClr val="window" lastClr="FFFFFF"/>
      </a:lt1>
      <a:dk2>
        <a:srgbClr val="998307"/>
      </a:dk2>
      <a:lt2>
        <a:srgbClr val="83FFFB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1816</TotalTime>
  <Words>340</Words>
  <Application>Microsoft Office PowerPoint</Application>
  <PresentationFormat>Экран (4:3)</PresentationFormat>
  <Paragraphs>75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«Есть такая профессия – Родину защищать!»</vt:lpstr>
      <vt:lpstr>Как выглядит флаг Российской Федерации?</vt:lpstr>
      <vt:lpstr>Что изображено на гербе Российской Федерации?</vt:lpstr>
      <vt:lpstr>Назовите  высшее воинское звание Вооруженных Сил РФ.  </vt:lpstr>
      <vt:lpstr>Назовите известных русских полководцев.  (не менее  трех)</vt:lpstr>
      <vt:lpstr>Назовите годы Великой Отечественной войны</vt:lpstr>
      <vt:lpstr>Как называется торжественное прохождение военной техники и войск? </vt:lpstr>
      <vt:lpstr>Расшифруйте ВДВ? </vt:lpstr>
      <vt:lpstr>Как называется помещение, предназначенное для проживания солдат? </vt:lpstr>
      <vt:lpstr>Какой породы собаки чаще всего служат на границе?</vt:lpstr>
      <vt:lpstr>Какое воинское звание выше - «капитан» или «майор»? </vt:lpstr>
      <vt:lpstr>Солдат, охраняющий рубежи Родины</vt:lpstr>
      <vt:lpstr>Укрытие, из которого солдаты стреляют. </vt:lpstr>
      <vt:lpstr>Краткий доклад военнослужащего старшему по званию. </vt:lpstr>
      <vt:lpstr>Место, где можно пострелять по мишеням</vt:lpstr>
      <vt:lpstr>Тяжелая боевая машина</vt:lpstr>
      <vt:lpstr>Приспособление для удержания судна на стоянке на открытой воде. </vt:lpstr>
      <vt:lpstr>Морской сигнал  «спасите наши души». </vt:lpstr>
      <vt:lpstr>Судно, способное проходить во льдах</vt:lpstr>
      <vt:lpstr>Назовите четырежды Героя Советского Союза, в народе прозванного Маршалом Победы. </vt:lpstr>
      <vt:lpstr>Род войск, предназначенных для боя в пешем порядке. </vt:lpstr>
      <vt:lpstr>Человек, управляющий самолётом. </vt:lpstr>
      <vt:lpstr>Какие ордена были названы именами русских полководцев? </vt:lpstr>
      <vt:lpstr>Какие ордена названы именами русских адмиралов? </vt:lpstr>
      <vt:lpstr>Назовите русского полководца, который не проиграл ни одного сражения. </vt:lpstr>
      <vt:lpstr>В далекие времена, когда люди обзаводились фамилиями, они получали их по характеру, по наружности, по занятиям. Назовите фамилии, связанные с военным делом? </vt:lpstr>
      <vt:lpstr>Назовите  рода  войск   в  современной армии. </vt:lpstr>
      <vt:lpstr>Что такое «свинья», «клéщи»?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«Великие полководцы и адмиралы России»</dc:title>
  <dc:creator>Татьяна</dc:creator>
  <cp:lastModifiedBy>Татьяна</cp:lastModifiedBy>
  <cp:revision>170</cp:revision>
  <dcterms:created xsi:type="dcterms:W3CDTF">2015-01-28T05:57:24Z</dcterms:created>
  <dcterms:modified xsi:type="dcterms:W3CDTF">2015-05-26T04:12:04Z</dcterms:modified>
</cp:coreProperties>
</file>