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78" autoAdjust="0"/>
  </p:normalViewPr>
  <p:slideViewPr>
    <p:cSldViewPr>
      <p:cViewPr varScale="1">
        <p:scale>
          <a:sx n="64" d="100"/>
          <a:sy n="64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52EDBB-EFAC-4971-9C63-B23860D0B2B5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02272F-DAB5-4BC6-A2DD-DA0F0032C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2D236-8AF5-4D89-A0A3-5ADEDF83FF7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2180E-B78B-488F-8BA7-CEDB4A3E3B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9B89D-9E29-49F7-8149-572E0F99B6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AFD504-F8BA-479C-A7A3-10D65ACC68C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B5024-A774-4D75-8BFA-48758577D9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07B40-9BD9-476C-A01E-972DBCB7AD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989C3C-5DC1-4371-84EB-9C4EADA55E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D61B4-6E69-493F-B1BC-61E29D0CD0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145E-6ADD-4ABF-B804-90112BE16010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7E93-3DD7-4B6F-AB23-AE42A694A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7D2D-EDC9-408A-A1BB-134B5123A3FF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DB20-C8CA-4F9E-8EEC-3AF62415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D91B-D48B-482A-B12C-9C26D3CD5C1E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393E-ADF0-468A-94D5-067F0E2D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BE78-8FEC-49C8-8E54-EA877F9835E3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4ADB-83AE-4E11-BC2B-A930211B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FA8F-1A93-4652-975E-0CB5D5197257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4D9C-C528-44A5-A968-D233F4187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9330-3AF5-4EB6-93A4-7859A19B41E2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8D86-70A4-477A-936E-6F187C51F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99BC-4C78-4CA7-8CC6-BC9A9DB8A878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E1BB-567B-415A-89EE-96B95DD2B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3269-8FDC-4929-AF07-4284385CCBD3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6764-0C0B-4055-854F-F30FCA0D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E6EE-8A15-4433-9CCA-B2CC189C74B3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8135-3A01-47B9-A50F-6E2976B87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52B6-B95F-41B7-BD38-4712AB3FEBCD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933C-9714-4958-9A3F-11D044910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8E5E-1BD1-4B5C-A921-24CAAC78FCD8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B091-08A1-4570-87D9-D73E3435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7E5B76-BD83-407E-9F5F-622D7E83F775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43CE8-A7E4-4AA2-9917-2FBC1722D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82;&#1072;&#1095;&#1082;&#1080;\&#1040;&#1085;&#1090;&#1086;&#1085;&#1080;&#1084;&#1099;\mult_ef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82;&#1072;&#1095;&#1082;&#1080;\&#1040;&#1085;&#1090;&#1086;&#1085;&#1080;&#1084;&#1099;\&#1074;&#1077;&#1090;&#1077;&#1088;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82;&#1072;&#1095;&#1082;&#1080;\&#1040;&#1085;&#1090;&#1086;&#1085;&#1080;&#1084;&#1099;\024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82;&#1072;&#1095;&#1082;&#1080;\&#1040;&#1085;&#1090;&#1086;&#1085;&#1080;&#1084;&#1099;\002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82;&#1072;&#1095;&#1082;&#1080;\&#1040;&#1085;&#1090;&#1086;&#1085;&#1080;&#1084;&#1099;\002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4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1928802"/>
            <a:ext cx="392537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 мире слов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286250" y="3000375"/>
            <a:ext cx="3379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(антонимы)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Кирил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Кирилл\Рабочий стол\МАМА\Антонимы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214688"/>
            <a:ext cx="21510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Кирилл\Рабочий стол\МАМА\Антонимы\46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3714750"/>
            <a:ext cx="168751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1285875"/>
            <a:ext cx="549433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Разворчался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старый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дед: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50" y="1714500"/>
            <a:ext cx="5786438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«Доживёшь вот до ста лет!»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25" y="2214563"/>
            <a:ext cx="504031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Внук ответил: «Никогда!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25" y="2643188"/>
            <a:ext cx="48768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Буду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молодым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всегда!»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214438" y="-142875"/>
            <a:ext cx="7929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А теперь поиграем!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79388" y="714375"/>
            <a:ext cx="79422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Calibri" pitchFamily="34" charset="0"/>
              </a:rPr>
              <a:t>«Закончи предложение»</a:t>
            </a:r>
          </a:p>
        </p:txBody>
      </p:sp>
      <p:pic>
        <p:nvPicPr>
          <p:cNvPr id="32771" name="Picture 2" descr="C:\Documents and Settings\Кирилл\Рабочий стол\МАМА\Антонимы\slon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541972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Кирилл\Рабочий стол\МАМА\Антонимы\mysh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143250"/>
            <a:ext cx="31638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3" y="1428750"/>
            <a:ext cx="442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Слон 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+mn-cs"/>
              </a:rPr>
              <a:t>большой,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 мышка…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00750" y="2571750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маленькая.</a:t>
            </a:r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8072438" y="2143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Кирилл\Рабочий стол\МАМА\детские сады,фото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69988"/>
            <a:ext cx="39116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Кирилл\Рабочий стол\МАМА\детские сады,фото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000125"/>
            <a:ext cx="42100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8001000" y="1428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500" y="0"/>
            <a:ext cx="7529513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Зимой погода 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+mn-cs"/>
              </a:rPr>
              <a:t>холодная,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 летом…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28938" y="642938"/>
            <a:ext cx="308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тёплая.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Кирилл\Рабочий стол\МАМА\Антонимы\leon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454977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Кирилл\Рабочий стол\МАМА\Антонимы\73ce53f841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238" y="1428750"/>
            <a:ext cx="40687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8001000" y="1428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625" y="214313"/>
            <a:ext cx="30162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Лев 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+mn-cs"/>
              </a:rPr>
              <a:t>смелый,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 заяц…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313" y="85725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трусливый.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Кирилл\Рабочий стол\МАМА\Антонимы\16ca7fdc3b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77938"/>
            <a:ext cx="3779837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Кирилл\Рабочий стол\МАМА\Антонимы\a103ac48739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428875"/>
            <a:ext cx="33385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8072438" y="1428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500" y="357188"/>
            <a:ext cx="39544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Молоко 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+mn-cs"/>
              </a:rPr>
              <a:t>жидкое,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 сметана…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3" y="1000125"/>
            <a:ext cx="1951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густая.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Кирилл\Рабочий стол\МАМА\анимация\In the garden\g017835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13"/>
            <a:ext cx="51546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Кирилл\Рабочий стол\МАМА\анимация\In the garden\g017840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643188"/>
            <a:ext cx="38512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88" y="285750"/>
            <a:ext cx="5429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Работать 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+mn-cs"/>
              </a:rPr>
              <a:t>трудно,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 отдыхать…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525" y="855663"/>
            <a:ext cx="235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легко.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86688" y="285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mult_e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Кирилл\Рабочий стол\МАМА\Антонимы\1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571612"/>
            <a:ext cx="2722710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395288" y="0"/>
            <a:ext cx="7513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7030A0"/>
                </a:solidFill>
                <a:latin typeface="Calibri" pitchFamily="34" charset="0"/>
              </a:rPr>
              <a:t>Отгадай загадки:</a:t>
            </a:r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8001000" y="1428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 descr="C:\Documents and Settings\Кирилл\Рабочий стол\МАМА\природа, фото\0_3e87_42fd2439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357430"/>
            <a:ext cx="323136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Кирилл\Рабочий стол\МАМА\природа, фото\2881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857496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43188" y="857250"/>
            <a:ext cx="5786437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Я антоним к слову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«лето»,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шубу снежную одета,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Хоть люблю мороз сама,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      Потому что я…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7938" y="2214563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зима.</a:t>
            </a:r>
          </a:p>
        </p:txBody>
      </p:sp>
      <p:pic>
        <p:nvPicPr>
          <p:cNvPr id="9" name="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4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Антонимы\0_7555_edbfd60c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71810"/>
            <a:ext cx="4752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Кирилл\Рабочий стол\МАМА\Антонимы\0_1fd65_a00661a2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2800" y="1357298"/>
            <a:ext cx="3931200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929563" y="214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813" y="0"/>
            <a:ext cx="62150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Я антоним к слову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смех.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Не от радости, утех,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Я бываю по неволе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От несчастья и от боли,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От обиды, неудач.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Догадались? Это…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2376488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плач.</a:t>
            </a:r>
          </a:p>
        </p:txBody>
      </p:sp>
      <p:pic>
        <p:nvPicPr>
          <p:cNvPr id="10" name="0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0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79388" y="0"/>
            <a:ext cx="9126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                 </a:t>
            </a:r>
            <a:r>
              <a:rPr lang="ru-RU" sz="4000" b="1" u="sng">
                <a:solidFill>
                  <a:srgbClr val="7030A0"/>
                </a:solidFill>
                <a:latin typeface="Calibri" pitchFamily="34" charset="0"/>
              </a:rPr>
              <a:t>Отгадай слово:</a:t>
            </a:r>
          </a:p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  (противоположное по значению)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17145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2" name="Picture 2" descr="C:\Documents and Settings\Кирилл\Рабочий стол\МАМА\анимация\In the garden\g017939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00188"/>
            <a:ext cx="41179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5857875" y="5715000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День</a:t>
            </a:r>
          </a:p>
        </p:txBody>
      </p:sp>
      <p:pic>
        <p:nvPicPr>
          <p:cNvPr id="1027" name="Picture 3" descr="C:\Documents and Settings\Кирилл\Рабочий стол\МАМА\анимация\In the garden\g017938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000375"/>
            <a:ext cx="3587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63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0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38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86125" y="1714500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Ь</a:t>
            </a:r>
          </a:p>
        </p:txBody>
      </p:sp>
      <p:pic>
        <p:nvPicPr>
          <p:cNvPr id="14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072438" y="57864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9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813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500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86188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8813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0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8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4875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43563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72250" y="64293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</a:rPr>
              <a:t>О</a:t>
            </a:r>
          </a:p>
        </p:txBody>
      </p:sp>
      <p:pic>
        <p:nvPicPr>
          <p:cNvPr id="40973" name="Picture 2" descr="C:\Documents and Settings\Кирилл\Рабочий стол\МАМА\Антонимы\b0f13a8660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000250"/>
            <a:ext cx="44767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TextBox 14"/>
          <p:cNvSpPr txBox="1">
            <a:spLocks noChangeArrowheads="1"/>
          </p:cNvSpPr>
          <p:nvPr/>
        </p:nvSpPr>
        <p:spPr bwMode="auto">
          <a:xfrm>
            <a:off x="4211638" y="56673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Двигается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медленно</a:t>
            </a:r>
          </a:p>
        </p:txBody>
      </p:sp>
      <p:pic>
        <p:nvPicPr>
          <p:cNvPr id="2051" name="Picture 3" descr="C:\Documents and Settings\Кирилл\Рабочий стол\МАМА\Антонимы\0_1cf12_77cc37e6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928802"/>
            <a:ext cx="3612456" cy="47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63" y="214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9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Кирилл\Рабочий стол\Рабочий стол\МАМА\анимация\CL-2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000375"/>
            <a:ext cx="1736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000375"/>
            <a:ext cx="19129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752" y="260648"/>
            <a:ext cx="3719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Город Антонимов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7438" y="5500688"/>
            <a:ext cx="545465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Это слова – «неприятели»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6000750"/>
            <a:ext cx="5849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Они говорят и делают всё наоборот.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786063"/>
            <a:ext cx="2527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2714625"/>
            <a:ext cx="27828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857375" y="428625"/>
            <a:ext cx="5224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Вы молодцы!</a:t>
            </a:r>
          </a:p>
        </p:txBody>
      </p:sp>
      <p:pic>
        <p:nvPicPr>
          <p:cNvPr id="41988" name="Picture 2" descr="C:\Documents and Settings\Кирилл\Рабочий стол\МАМА\Антонимы\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500188"/>
            <a:ext cx="207486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2928938" y="285750"/>
            <a:ext cx="5072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C00000"/>
                </a:solidFill>
                <a:latin typeface="Calibri" pitchFamily="34" charset="0"/>
              </a:rPr>
              <a:t>Конец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357188" y="1857375"/>
            <a:ext cx="88026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7030A0"/>
                </a:solidFill>
                <a:latin typeface="Calibri" pitchFamily="34" charset="0"/>
              </a:rPr>
              <a:t>Презентацию составила Щедрова Е.В.,</a:t>
            </a:r>
          </a:p>
          <a:p>
            <a:r>
              <a:rPr lang="ru-RU" sz="3400" b="1">
                <a:solidFill>
                  <a:srgbClr val="7030A0"/>
                </a:solidFill>
                <a:latin typeface="Calibri" pitchFamily="34" charset="0"/>
              </a:rPr>
              <a:t>воспитатель МДОУ №16 «Росинка»</a:t>
            </a:r>
          </a:p>
          <a:p>
            <a:r>
              <a:rPr lang="ru-RU" sz="3400" b="1">
                <a:solidFill>
                  <a:srgbClr val="7030A0"/>
                </a:solidFill>
                <a:latin typeface="Calibri" pitchFamily="34" charset="0"/>
              </a:rPr>
              <a:t>                     г. Северодвинск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3" y="4572000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Использованы ресурсы Интернета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1500188" y="3786188"/>
            <a:ext cx="7072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FF0000"/>
                </a:solidFill>
                <a:latin typeface="Calibri" pitchFamily="34" charset="0"/>
              </a:rPr>
              <a:t>Стихи Олеси Емельяновой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3"/>
            <a:ext cx="2527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113" y="3071813"/>
            <a:ext cx="27828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43063" y="1071563"/>
            <a:ext cx="706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Слова – неприятели спорят весь день.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7438" y="1500188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Один скажет: «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Солнце!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1928813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Другой скажет: «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Тень!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28875" y="2357438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Один скажет: «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Близко!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2786063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Другой: «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Далеко!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3214688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Один скажет: «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Низко!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0313" y="3643313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Другой: «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Высоко!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0" y="4643438"/>
            <a:ext cx="3149600" cy="83026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 теперь найдите нас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 в весёлых стихах!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Кирилл\Рабочий стол\Рабочий стол\МАМА\Антонимы\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42875"/>
            <a:ext cx="22717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Кирилл\Рабочий стол\Рабочий стол\МАМА\Антонимы\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450" y="3284538"/>
            <a:ext cx="2749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Кирилл\Рабочий стол\Рабочий стол\МАМА\Антонимы\6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636838"/>
            <a:ext cx="2584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Кирилл\Рабочий стол\Рабочий стол\МАМА\Антонимы\12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357188"/>
            <a:ext cx="12033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Documents and Settings\Кирилл\Рабочий стол\Рабочий стол\МАМА\Антонимы\12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428625"/>
            <a:ext cx="12033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25" y="2286000"/>
            <a:ext cx="6677025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Грустный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клоун громко плачет,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88" y="2714625"/>
            <a:ext cx="53848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весёлый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клоун скачет,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88" y="3286125"/>
            <a:ext cx="4333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Хочет подвиг совершить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Хочет рёву рассмешить.</a:t>
            </a:r>
          </a:p>
        </p:txBody>
      </p:sp>
      <p:pic>
        <p:nvPicPr>
          <p:cNvPr id="20489" name="Picture 5" descr="C:\Documents and Settings\Кирилл\Рабочий стол\Рабочий стол\МАМА\Антонимы\12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5084763"/>
            <a:ext cx="12033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32639 L -0.04271 0.006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тонимы\0_16ed5_e8b63566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286148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Антонимы\0_2a4ac_97e09054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000240"/>
            <a:ext cx="2851416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75" y="142875"/>
            <a:ext cx="497998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Длинный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сарафан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               для Маши,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Чтоб была всех в мире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                        краше.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463" y="260350"/>
            <a:ext cx="42148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короткий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– для Алёнки,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Маленькой её сестрёнки.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Кирилл\Рабочий стол\Рабочий стол\МАМА\анимация\6d2d1555ef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857375"/>
            <a:ext cx="56007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Кирилл\Рабочий стол\Рабочий стол\МАМА\анимация\длорг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786188"/>
            <a:ext cx="1038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Кирилл\Рабочий стол\Рабочий стол\МАМА\анимация\поргн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3000375"/>
            <a:ext cx="1358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Documents and Settings\Кирилл\Рабочий стол\Рабочий стол\МАМА\анимация\пен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429000"/>
            <a:ext cx="1479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0"/>
            <a:ext cx="578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 телевизоре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включённом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Сто ребят и сто девчонок.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1750" y="857250"/>
            <a:ext cx="4592638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Но не будет никого,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750" y="1285875"/>
            <a:ext cx="47371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Если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выключить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его.</a:t>
            </a:r>
          </a:p>
        </p:txBody>
      </p:sp>
      <p:pic>
        <p:nvPicPr>
          <p:cNvPr id="24584" name="Picture 2" descr="C:\Documents and Settings\Кирилл\Рабочий стол\МАМА\анимация\44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4714875"/>
            <a:ext cx="15144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Рабочий стол\МАМА\Антонимы\0_11b45_2aee93d3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428568" cy="51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Кирилл\Рабочий стол\Рабочий стол\МАМА\Антонимы\0_11f4e_c196bcb1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4068440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88" y="0"/>
            <a:ext cx="3643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Вышел в поле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   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храбрый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рыцарь,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714375"/>
            <a:ext cx="335280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Может он с любым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сразиться!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9700" y="115888"/>
            <a:ext cx="33575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трусливого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зайчонка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Напугает и девчонка!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ирилл\Рабочий стол\Рабочий стол\МАМА\анимация\d2b59ce961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0"/>
            <a:ext cx="421163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Кирилл\Рабочий стол\Рабочий стол\МАМА\анимация\os01055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357688"/>
            <a:ext cx="14938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Кирилл\Рабочий стол\Рабочий стол\МАМА\анимация\frukty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476409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Кирилл\Рабочий стол\Рабочий стол\МАМА\анимация\01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3571876"/>
            <a:ext cx="2057400" cy="226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Кирилл\Рабочий стол\Рабочий стол\МАМА\анимация\нож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28625" y="2286000"/>
            <a:ext cx="2468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Кирилл\Рабочий стол\Рабочий стол\МАМА\анимация\глп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42875"/>
            <a:ext cx="1905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7688" y="428625"/>
            <a:ext cx="4643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Любопытный карапуз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7688" y="857250"/>
            <a:ext cx="4786312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Изучал продуктов вкус,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7688" y="1285875"/>
            <a:ext cx="4711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Но из всех запомнил только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538" y="2060575"/>
            <a:ext cx="3671887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Сладкий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торт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538" y="2489200"/>
            <a:ext cx="42481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 перец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горький.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тонимы\88cb7ce1c0a24b10-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500438"/>
            <a:ext cx="4507734" cy="30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Кирилл\Рабочий стол\МАМА\Антонимы\1238916987_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643314"/>
            <a:ext cx="4270271" cy="28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4143375" y="428625"/>
            <a:ext cx="914400" cy="2771775"/>
            <a:chOff x="4143372" y="428604"/>
            <a:chExt cx="914400" cy="2771788"/>
          </a:xfrm>
        </p:grpSpPr>
        <p:sp>
          <p:nvSpPr>
            <p:cNvPr id="5" name="Овал 4"/>
            <p:cNvSpPr/>
            <p:nvPr/>
          </p:nvSpPr>
          <p:spPr>
            <a:xfrm>
              <a:off x="4143372" y="428604"/>
              <a:ext cx="914400" cy="9144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143372" y="1357296"/>
              <a:ext cx="914400" cy="9144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143372" y="2285988"/>
              <a:ext cx="914400" cy="91440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4313" y="714375"/>
            <a:ext cx="3867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Грязному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автомобилю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1628775"/>
            <a:ext cx="403383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Путь машины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 преградили: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75" y="714375"/>
            <a:ext cx="3857625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Чистым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здесь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зелёный свет!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125" y="1643063"/>
            <a:ext cx="3571875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Остальным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дороги нет!»</a:t>
            </a: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143375" y="428625"/>
            <a:ext cx="914400" cy="2771775"/>
            <a:chOff x="4143372" y="428604"/>
            <a:chExt cx="914400" cy="2771788"/>
          </a:xfrm>
        </p:grpSpPr>
        <p:sp>
          <p:nvSpPr>
            <p:cNvPr id="9" name="Овал 8"/>
            <p:cNvSpPr/>
            <p:nvPr/>
          </p:nvSpPr>
          <p:spPr>
            <a:xfrm>
              <a:off x="4143372" y="428604"/>
              <a:ext cx="914400" cy="914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143372" y="1357296"/>
              <a:ext cx="914400" cy="914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143372" y="2285988"/>
              <a:ext cx="914400" cy="914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377</Words>
  <Application>Microsoft Office PowerPoint</Application>
  <PresentationFormat>Экран (4:3)</PresentationFormat>
  <Paragraphs>109</Paragraphs>
  <Slides>21</Slides>
  <Notes>8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samsung</cp:lastModifiedBy>
  <cp:revision>68</cp:revision>
  <dcterms:created xsi:type="dcterms:W3CDTF">2009-06-24T15:39:20Z</dcterms:created>
  <dcterms:modified xsi:type="dcterms:W3CDTF">2014-03-17T19:30:20Z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2782173</vt:lpwstr>
  </property>
  <property fmtid="{D5CDD505-2E9C-101B-9397-08002B2CF9AE}" pid="3" name="NXPowerLiteSettings">
    <vt:lpwstr>F5200358026400</vt:lpwstr>
  </property>
  <property fmtid="{D5CDD505-2E9C-101B-9397-08002B2CF9AE}" pid="4" name="NXPowerLiteVersion">
    <vt:lpwstr>D5.0.6</vt:lpwstr>
  </property>
</Properties>
</file>