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10052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 autoAdjust="0"/>
    <p:restoredTop sz="94665" autoAdjust="0"/>
  </p:normalViewPr>
  <p:slideViewPr>
    <p:cSldViewPr>
      <p:cViewPr varScale="1">
        <p:scale>
          <a:sx n="71" d="100"/>
          <a:sy n="7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19FE40-68DA-48AD-9D05-F190AFC45E57}" type="datetimeFigureOut">
              <a:rPr lang="ru-RU" smtClean="0"/>
              <a:pPr/>
              <a:t>01.02.2013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A35175-0847-444A-AF2F-A14E22EB7E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open.az/uploads/posts/2010-11/thumbs/1288599242_matematika_carica_nau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 на 2011-2012   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Форопонова</a:t>
            </a:r>
            <a:r>
              <a:rPr lang="ru-RU" dirty="0" smtClean="0"/>
              <a:t> Елена Владимировна</a:t>
            </a:r>
          </a:p>
          <a:p>
            <a:r>
              <a:rPr lang="ru-RU" dirty="0" smtClean="0"/>
              <a:t>Учитель –логопед МБДОУ №231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компьютерных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Учимся правильно говорить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Домашний логопед практический курс</a:t>
            </a:r>
            <a:endParaRPr lang="ru-RU" dirty="0"/>
          </a:p>
        </p:txBody>
      </p:sp>
      <p:pic>
        <p:nvPicPr>
          <p:cNvPr id="4" name="Рисунок 3" descr="73081123_1232971509_f60a0df54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060848"/>
            <a:ext cx="2119139" cy="1800200"/>
          </a:xfrm>
          <a:prstGeom prst="rect">
            <a:avLst/>
          </a:prstGeom>
        </p:spPr>
      </p:pic>
      <p:pic>
        <p:nvPicPr>
          <p:cNvPr id="5" name="Рисунок 4" descr="skoro-v-shkolu-uchimsa-govorit-pravilno-afacdb-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365104"/>
            <a:ext cx="2369840" cy="1921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компьютерных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Игры для тигры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Презентации по лексическим темам</a:t>
            </a:r>
            <a:endParaRPr lang="ru-RU" dirty="0"/>
          </a:p>
        </p:txBody>
      </p:sp>
      <p:pic>
        <p:nvPicPr>
          <p:cNvPr id="4" name="Рисунок 3" descr="c1572c59821062c96d0fc33ad32a2983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1716782" cy="1428750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861048"/>
            <a:ext cx="1428750" cy="1428750"/>
          </a:xfrm>
          <a:prstGeom prst="rect">
            <a:avLst/>
          </a:prstGeom>
        </p:spPr>
      </p:pic>
      <p:pic>
        <p:nvPicPr>
          <p:cNvPr id="6" name="Рисунок 5" descr="26D8CE8C-59C8-4F0F-974F-EA288DA38818_mw800_mh600_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14074">
            <a:off x="1763688" y="4005064"/>
            <a:ext cx="1728192" cy="1489348"/>
          </a:xfrm>
          <a:prstGeom prst="rect">
            <a:avLst/>
          </a:prstGeom>
        </p:spPr>
      </p:pic>
      <p:pic>
        <p:nvPicPr>
          <p:cNvPr id="7" name="Рисунок 6" descr="b_4c9ff318c746a20f81152db20bfea9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82939">
            <a:off x="6647552" y="4112003"/>
            <a:ext cx="1765093" cy="1328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Презентации по обследованию речи и развитию звукопроизношения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56490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3866">
            <a:off x="6432785" y="261098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0636">
            <a:off x="1475656" y="2636912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227037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581128"/>
            <a:ext cx="2304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Нам компьютер помогает-      четкость речи развивает  !</a:t>
            </a:r>
            <a:endParaRPr lang="ru-RU" dirty="0"/>
          </a:p>
        </p:txBody>
      </p:sp>
      <p:pic>
        <p:nvPicPr>
          <p:cNvPr id="5" name="Содержимое 4" descr="IMG_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3096344" cy="2952328"/>
          </a:xfrm>
        </p:spPr>
      </p:pic>
      <p:pic>
        <p:nvPicPr>
          <p:cNvPr id="6" name="Рисунок 5" descr="IMG_2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7574">
            <a:off x="6044146" y="3921062"/>
            <a:ext cx="2424255" cy="2323107"/>
          </a:xfrm>
          <a:prstGeom prst="rect">
            <a:avLst/>
          </a:prstGeom>
        </p:spPr>
      </p:pic>
      <p:pic>
        <p:nvPicPr>
          <p:cNvPr id="12" name="Рисунок 11" descr="IMG_2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5534">
            <a:off x="1261553" y="3762049"/>
            <a:ext cx="2075544" cy="22414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курсы</a:t>
            </a:r>
            <a:endParaRPr lang="ru-RU" dirty="0"/>
          </a:p>
        </p:txBody>
      </p:sp>
      <p:pic>
        <p:nvPicPr>
          <p:cNvPr id="4" name="Содержимое 3" descr="IMG_2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Интерактивная доска в действии</a:t>
            </a:r>
            <a:endParaRPr lang="ru-RU" dirty="0"/>
          </a:p>
        </p:txBody>
      </p:sp>
      <p:pic>
        <p:nvPicPr>
          <p:cNvPr id="1026" name="Picture 2" descr="C:\Documents and Settings\Admin\Рабочий стол\IMG_3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52020" y="2384884"/>
            <a:ext cx="4608512" cy="30963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IMG_37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302108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</a:t>
            </a:r>
            <a:r>
              <a:rPr lang="ru-RU" dirty="0" smtClean="0"/>
              <a:t>компьютерные </a:t>
            </a:r>
            <a:r>
              <a:rPr lang="ru-RU" dirty="0" smtClean="0"/>
              <a:t>разработки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Презентация - представление  опыта  работы</a:t>
            </a:r>
          </a:p>
          <a:p>
            <a:endParaRPr lang="ru-RU" dirty="0" smtClean="0"/>
          </a:p>
          <a:p>
            <a:r>
              <a:rPr lang="ru-RU" dirty="0" smtClean="0"/>
              <a:t>Презентации по лексическим темам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40 из 14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02784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моделирования в работе по формированию речевых навыков 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старших дошкольников 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патологией речи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149080"/>
            <a:ext cx="4788024" cy="2016224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Представление опыта работы</a:t>
            </a:r>
          </a:p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учителя- логопеда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№231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Октябрьского района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орода </a:t>
            </a:r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Ростоаа-на-Дону</a:t>
            </a:r>
            <a:endParaRPr lang="ru-RU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Форопоновой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Елены Владимировны</a:t>
            </a:r>
          </a:p>
          <a:p>
            <a:pPr algn="ctr"/>
            <a:endParaRPr lang="ru-RU" b="1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Ваня\Searches\Desktop\2012-02 (фев)\сканирование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3024336" cy="172819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3"/>
            <a:ext cx="6912768" cy="792087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ЕСЛИ ХОЧЕШЬ БЫТЬ ЗДОРОВ</a:t>
            </a:r>
          </a:p>
        </p:txBody>
      </p:sp>
      <p:sp>
        <p:nvSpPr>
          <p:cNvPr id="1024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372200" y="2924944"/>
            <a:ext cx="2771800" cy="378904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/>
              <a:t>Составитель:</a:t>
            </a:r>
          </a:p>
          <a:p>
            <a:pPr>
              <a:spcBef>
                <a:spcPct val="0"/>
              </a:spcBef>
            </a:pPr>
            <a:r>
              <a:rPr lang="ru-RU" sz="2400" dirty="0" smtClean="0"/>
              <a:t>учитель-логопед</a:t>
            </a:r>
          </a:p>
          <a:p>
            <a:pPr>
              <a:spcBef>
                <a:spcPct val="0"/>
              </a:spcBef>
            </a:pPr>
            <a:r>
              <a:rPr lang="ru-RU" sz="2400" dirty="0" smtClean="0"/>
              <a:t> МБДОУ №231</a:t>
            </a:r>
          </a:p>
          <a:p>
            <a:pPr>
              <a:spcBef>
                <a:spcPct val="0"/>
              </a:spcBef>
            </a:pPr>
            <a:r>
              <a:rPr lang="ru-RU" sz="2400" dirty="0" smtClean="0"/>
              <a:t>города</a:t>
            </a:r>
          </a:p>
          <a:p>
            <a:pPr>
              <a:spcBef>
                <a:spcPct val="0"/>
              </a:spcBef>
            </a:pPr>
            <a:r>
              <a:rPr lang="ru-RU" sz="2400" dirty="0" smtClean="0"/>
              <a:t> Ростова на Дону</a:t>
            </a:r>
          </a:p>
          <a:p>
            <a:pPr>
              <a:spcBef>
                <a:spcPct val="0"/>
              </a:spcBef>
            </a:pPr>
            <a:r>
              <a:rPr lang="ru-RU" sz="2400" dirty="0" err="1" smtClean="0"/>
              <a:t>Форопонова</a:t>
            </a:r>
            <a:endParaRPr lang="ru-RU" sz="2400" dirty="0" smtClean="0"/>
          </a:p>
          <a:p>
            <a:pPr>
              <a:spcBef>
                <a:spcPct val="0"/>
              </a:spcBef>
            </a:pPr>
            <a:r>
              <a:rPr lang="ru-RU" sz="2400" dirty="0" smtClean="0"/>
              <a:t>Елена</a:t>
            </a:r>
          </a:p>
          <a:p>
            <a:pPr>
              <a:spcBef>
                <a:spcPct val="0"/>
              </a:spcBef>
            </a:pPr>
            <a:r>
              <a:rPr lang="ru-RU" sz="2400" dirty="0" smtClean="0"/>
              <a:t>Владимировна</a:t>
            </a:r>
          </a:p>
          <a:p>
            <a:pPr>
              <a:spcBef>
                <a:spcPct val="0"/>
              </a:spcBef>
            </a:pPr>
            <a:endParaRPr lang="ru-RU" sz="2400" dirty="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556792"/>
            <a:ext cx="5544616" cy="53012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Дальние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Внедрение инновационных технологий в систему коррекционно-логопедической работы с дошкольниками.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Ближние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банка компьютерных логопедических игр , презентаций по изучаемым лексическим темам</a:t>
            </a:r>
          </a:p>
          <a:p>
            <a:r>
              <a:rPr lang="ru-RU" dirty="0" smtClean="0"/>
              <a:t>Знакомство с содержанием компьютерных игр</a:t>
            </a:r>
          </a:p>
          <a:p>
            <a:r>
              <a:rPr lang="ru-RU" dirty="0" smtClean="0"/>
              <a:t>Освоение и реализация в практике логопедической работы найденных компьютерных игр и презентаций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Педагогические задачи и методы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Осуществить поиск логопедических игр, презентаций в системе интернет ресурсов</a:t>
            </a:r>
          </a:p>
          <a:p>
            <a:r>
              <a:rPr lang="ru-RU" dirty="0" smtClean="0"/>
              <a:t>Структурировать информационный материал</a:t>
            </a:r>
          </a:p>
          <a:p>
            <a:r>
              <a:rPr lang="ru-RU" dirty="0" smtClean="0"/>
              <a:t>Освоить и использовать на занятиях компьютерные игры, презентации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Поиск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Отбор, классификация, систематизация</a:t>
            </a:r>
          </a:p>
          <a:p>
            <a:r>
              <a:rPr lang="ru-RU" dirty="0" smtClean="0"/>
              <a:t>Изучение, упражнения в практическом применении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Компьютерные курсы</a:t>
            </a:r>
          </a:p>
          <a:p>
            <a:r>
              <a:rPr lang="ru-RU" dirty="0" smtClean="0"/>
              <a:t>Сотрудничество с коллегами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– график на 2011 год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Создание банка компьютерных игр и презентаций</a:t>
            </a:r>
          </a:p>
          <a:p>
            <a:r>
              <a:rPr lang="ru-RU" dirty="0" smtClean="0"/>
              <a:t>Освоение и демонстрация презентаций на фронтальных и подгрупповых занятиях</a:t>
            </a:r>
          </a:p>
          <a:p>
            <a:r>
              <a:rPr lang="ru-RU" dirty="0" smtClean="0"/>
              <a:t>Освоение и использование игры»Баба Яга учится читать»  на подгрупповых и индивидуальных занятиях</a:t>
            </a:r>
          </a:p>
          <a:p>
            <a:r>
              <a:rPr lang="ru-RU" dirty="0" smtClean="0"/>
              <a:t>Освоение и реализация в практике логопедической работы игры « Развитие речи»</a:t>
            </a:r>
          </a:p>
          <a:p>
            <a:r>
              <a:rPr lang="ru-RU" dirty="0" smtClean="0"/>
              <a:t>Пополнение банка компьютерных игр и презентаций</a:t>
            </a:r>
          </a:p>
          <a:p>
            <a:r>
              <a:rPr lang="ru-RU" dirty="0" smtClean="0"/>
              <a:t>Освоение и использование на подгрупповых и индивидуальных занятиях игр «Учимся правильно говорить», « Домашний логопед»</a:t>
            </a:r>
          </a:p>
          <a:p>
            <a:r>
              <a:rPr lang="ru-RU" dirty="0" smtClean="0"/>
              <a:t>Компьютерные курсы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Январь – февраль</a:t>
            </a:r>
          </a:p>
          <a:p>
            <a:endParaRPr lang="ru-RU" dirty="0" smtClean="0"/>
          </a:p>
          <a:p>
            <a:r>
              <a:rPr lang="ru-RU" dirty="0" smtClean="0"/>
              <a:t>Март</a:t>
            </a:r>
          </a:p>
          <a:p>
            <a:endParaRPr lang="ru-RU" dirty="0" smtClean="0"/>
          </a:p>
          <a:p>
            <a:r>
              <a:rPr lang="ru-RU" dirty="0" smtClean="0"/>
              <a:t>Апрель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Июнь</a:t>
            </a:r>
          </a:p>
          <a:p>
            <a:endParaRPr lang="ru-RU" dirty="0" smtClean="0"/>
          </a:p>
          <a:p>
            <a:r>
              <a:rPr lang="ru-RU" dirty="0" smtClean="0"/>
              <a:t>Сентябрь – октябрь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Ноябрь - декабрь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– график на 2012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Знакомство с работой на интерактивной доске</a:t>
            </a:r>
          </a:p>
          <a:p>
            <a:r>
              <a:rPr lang="ru-RU" sz="1600" dirty="0" smtClean="0"/>
              <a:t>Использование интерактивной доски на фронтальных и подгрупповых логопедических занятиях</a:t>
            </a:r>
          </a:p>
          <a:p>
            <a:r>
              <a:rPr lang="ru-RU" sz="1600" dirty="0" smtClean="0"/>
              <a:t>Создание  презентации «Использование моделирования  в работе по формированию речевых навыков у старших дошкольников» (представление опыта работы) </a:t>
            </a:r>
          </a:p>
          <a:p>
            <a:r>
              <a:rPr lang="ru-RU" sz="1600" dirty="0" smtClean="0"/>
              <a:t>Пополнение банка компьютерных презентаций по обследованию речи, звукопроизношению</a:t>
            </a:r>
          </a:p>
          <a:p>
            <a:r>
              <a:rPr lang="ru-RU" sz="1600" dirty="0" smtClean="0"/>
              <a:t>Создание и использование презентаций  по изучаемым лексическим темам  на фронтальных логопедических занятиях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Январь</a:t>
            </a:r>
          </a:p>
          <a:p>
            <a:endParaRPr lang="ru-RU" sz="1600" dirty="0" smtClean="0"/>
          </a:p>
          <a:p>
            <a:r>
              <a:rPr lang="ru-RU" sz="1600" dirty="0" smtClean="0"/>
              <a:t>Февраль – декабрь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Март – апрель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Май –июнь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Сентябрь декабрь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действий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компьютерных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Баба Яга учится читать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Развитие речи</a:t>
            </a:r>
            <a:endParaRPr lang="ru-RU" dirty="0"/>
          </a:p>
        </p:txBody>
      </p:sp>
      <p:pic>
        <p:nvPicPr>
          <p:cNvPr id="4" name="Рисунок 3" descr="27594956_490t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412776"/>
            <a:ext cx="2664296" cy="2160240"/>
          </a:xfrm>
          <a:prstGeom prst="rect">
            <a:avLst/>
          </a:prstGeom>
        </p:spPr>
      </p:pic>
      <p:pic>
        <p:nvPicPr>
          <p:cNvPr id="5" name="Рисунок 4" descr="1271370750_smallgames.ws_novyj-risunok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77072"/>
            <a:ext cx="2987824" cy="21911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</TotalTime>
  <Words>371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План действий на 2011-2012    год</vt:lpstr>
      <vt:lpstr>Дальние цели</vt:lpstr>
      <vt:lpstr>Ближние цели</vt:lpstr>
      <vt:lpstr>Педагогические задачи и методы</vt:lpstr>
      <vt:lpstr>ресурсы</vt:lpstr>
      <vt:lpstr>План – график на 2011 год</vt:lpstr>
      <vt:lpstr>План – график на 2012 год</vt:lpstr>
      <vt:lpstr>Реализация плана действий</vt:lpstr>
      <vt:lpstr>Банк компьютерных игр</vt:lpstr>
      <vt:lpstr>Банк компьютерных игр</vt:lpstr>
      <vt:lpstr>Банк компьютерных игр</vt:lpstr>
      <vt:lpstr>Компьютерные презентации</vt:lpstr>
      <vt:lpstr>Нам компьютер помогает-      четкость речи развивает  !</vt:lpstr>
      <vt:lpstr>Компьютерные курсы</vt:lpstr>
      <vt:lpstr>Интерактивная доска в действии</vt:lpstr>
      <vt:lpstr>Мои компьютерные разработки</vt:lpstr>
      <vt:lpstr>Использование моделирования в работе по формированию речевых навыков  у старших дошкольников  с патологией речи</vt:lpstr>
      <vt:lpstr>ЕСЛИ ХОЧЕШЬ БЫТЬ ЗДОРОВ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действий на 2011 год</dc:title>
  <dc:creator>Петр</dc:creator>
  <cp:lastModifiedBy>Петр</cp:lastModifiedBy>
  <cp:revision>33</cp:revision>
  <dcterms:created xsi:type="dcterms:W3CDTF">2011-12-10T14:49:52Z</dcterms:created>
  <dcterms:modified xsi:type="dcterms:W3CDTF">2013-02-01T16:43:26Z</dcterms:modified>
</cp:coreProperties>
</file>