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52E6-1024-4DDB-B5F6-6673D381B285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F9EC-6AF6-446F-91E6-A70AD4D9D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BE1BB-68F8-4255-84FB-52A8D73CE41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F27BC-B6B3-4629-BDCB-A01D40B8E14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Литературное чтение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286380" y="1142984"/>
            <a:ext cx="3600400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Коммуникативные УУД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285992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умение с достаточно полнотой и точностью выражать свои мысли в соответствии с задачами и  условиями коммуникации; владение монологической и диалогической формами речи в соответствии с грамматическими и синтаксическими нормами родного языка.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928958" cy="36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496"/>
            <a:ext cx="300042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Обсудим вместе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369868" cy="358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33" y="0"/>
            <a:ext cx="49021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40051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869802" cy="394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5786446" cy="4929198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Учебный  предмет «Литературное  чтение»  обеспечивает формирование  следующих коммуникативных  УУД: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FF0000"/>
                </a:solidFill>
              </a:rPr>
              <a:t>смыслообразования</a:t>
            </a:r>
            <a:r>
              <a:rPr lang="ru-RU" sz="2800" b="1" dirty="0" smtClean="0">
                <a:solidFill>
                  <a:srgbClr val="FF0000"/>
                </a:solidFill>
              </a:rPr>
              <a:t> через прослеживание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 судьбы героя» и ориентацию учащегося в системе личностных смыслов;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- самоопределения и самопознания на основе сравнения «Я» с героями литературных произведений посредством эмоционально-действенной идентификации;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ser\Desktop\мои комун\DSCN6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357568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Рефлексивные упражнения:</a:t>
            </a:r>
            <a:r>
              <a:rPr lang="ru-RU" dirty="0" smtClean="0"/>
              <a:t> сталкивание мнений (Кто больше понравился из героев? Почему?),  попробуй предположить по названию, о чём будет рассказ? Константин Паустовский «</a:t>
            </a:r>
            <a:r>
              <a:rPr lang="ru-RU" dirty="0" err="1" smtClean="0"/>
              <a:t>Кот-варюга</a:t>
            </a:r>
            <a:r>
              <a:rPr lang="ru-RU" dirty="0" smtClean="0"/>
              <a:t>». Что обозначает это слово?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929066"/>
            <a:ext cx="4572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407194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тетрадь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Проба пера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Интерпретация:</a:t>
            </a:r>
            <a:r>
              <a:rPr lang="ru-RU" dirty="0" smtClean="0"/>
              <a:t> рассматривание картин, рисунки детей по представлению. Каждый рисунок дети защищают. Расскажи, что ты нарисовал? Подтверди словами из произведения.</a:t>
            </a:r>
          </a:p>
          <a:p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143248"/>
            <a:ext cx="48577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0003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6143644"/>
            <a:ext cx="1740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тетрадь</a:t>
            </a:r>
            <a:endParaRPr lang="ru-RU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4525963"/>
          </a:xfrm>
        </p:spPr>
        <p:txBody>
          <a:bodyPr/>
          <a:lstStyle/>
          <a:p>
            <a:r>
              <a:rPr lang="ru-RU" b="1" dirty="0" smtClean="0"/>
              <a:t>После таких заданий , ученик  умеет</a:t>
            </a:r>
            <a:r>
              <a:rPr lang="ru-RU" dirty="0" smtClean="0"/>
              <a:t>: слушать и понимать речь, соотносить свои высказывания с высказываниями других, получать информацию о предмете дискуссии.</a:t>
            </a:r>
          </a:p>
          <a:p>
            <a:endParaRPr lang="ru-RU" dirty="0"/>
          </a:p>
        </p:txBody>
      </p:sp>
      <p:pic>
        <p:nvPicPr>
          <p:cNvPr id="8194" name="Picture 2" descr="C:\Users\user\Desktop\мои комун\DSCN6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14620"/>
            <a:ext cx="600079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 «Небольшие выступления». </a:t>
            </a:r>
            <a:r>
              <a:rPr lang="ru-RU" dirty="0" smtClean="0"/>
              <a:t>Цель – научить детей составлять небольшие выступления, пересказы, использовать язык в соответствии с ситуацией, не отклоняться от темы.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1462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развития коммуникативных умений ученик учится владеть невербальными средствами коммуникации – манера, жесты, громкость</a:t>
            </a:r>
            <a:r>
              <a:rPr lang="ru-RU" b="1" dirty="0" smtClean="0"/>
              <a:t> </a:t>
            </a:r>
            <a:r>
              <a:rPr lang="ru-RU" dirty="0" smtClean="0"/>
              <a:t>голоса.</a:t>
            </a:r>
          </a:p>
          <a:p>
            <a:r>
              <a:rPr lang="ru-RU" dirty="0" smtClean="0"/>
              <a:t>Прочитай стихотворение, выражая гнев, тревогу, насмешку.</a:t>
            </a:r>
          </a:p>
          <a:p>
            <a:r>
              <a:rPr lang="ru-RU" dirty="0" smtClean="0"/>
              <a:t>Прочитай </a:t>
            </a:r>
            <a:r>
              <a:rPr lang="ru-RU" dirty="0" err="1" smtClean="0"/>
              <a:t>потешку</a:t>
            </a:r>
            <a:r>
              <a:rPr lang="ru-RU" dirty="0" smtClean="0"/>
              <a:t>, сопровождая  ее соответствующими движениями.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процессе работы по формированию устных коммуникативных умений ученики знакомятся с </a:t>
            </a:r>
            <a:r>
              <a:rPr lang="ru-RU" i="1" dirty="0" smtClean="0"/>
              <a:t>правилами речи и общения.</a:t>
            </a:r>
            <a:endParaRPr lang="ru-RU" dirty="0" smtClean="0"/>
          </a:p>
          <a:p>
            <a:pPr lvl="0"/>
            <a:r>
              <a:rPr lang="ru-RU" dirty="0" smtClean="0"/>
              <a:t>Дать знать, если хочешь высказаться.</a:t>
            </a:r>
          </a:p>
          <a:p>
            <a:pPr lvl="0"/>
            <a:r>
              <a:rPr lang="ru-RU" dirty="0" smtClean="0"/>
              <a:t>Говорить полными, законченными предложениями.</a:t>
            </a:r>
          </a:p>
          <a:p>
            <a:pPr lvl="0"/>
            <a:r>
              <a:rPr lang="ru-RU" dirty="0" smtClean="0"/>
              <a:t>Говорить отчетливо и громко.          </a:t>
            </a:r>
          </a:p>
          <a:p>
            <a:pPr lvl="0"/>
            <a:r>
              <a:rPr lang="ru-RU" dirty="0" smtClean="0"/>
              <a:t>Аргументировать кратко и точно.</a:t>
            </a:r>
          </a:p>
          <a:p>
            <a:pPr lvl="0"/>
            <a:r>
              <a:rPr lang="ru-RU" dirty="0" smtClean="0"/>
              <a:t>Оставаться при «теме» (учитывать вопрос).</a:t>
            </a:r>
          </a:p>
          <a:p>
            <a:pPr lvl="0"/>
            <a:r>
              <a:rPr lang="ru-RU" dirty="0" smtClean="0"/>
              <a:t>Обосновывать мнения или утверждения.</a:t>
            </a:r>
          </a:p>
          <a:p>
            <a:pPr lvl="0"/>
            <a:r>
              <a:rPr lang="ru-RU" dirty="0" smtClean="0"/>
              <a:t>Внимательно слушать, когда говорит другой.</a:t>
            </a:r>
          </a:p>
          <a:p>
            <a:pPr lvl="0"/>
            <a:r>
              <a:rPr lang="ru-RU" dirty="0" smtClean="0"/>
              <a:t>Когда говоришь, обращайся к аудитории.</a:t>
            </a:r>
          </a:p>
          <a:p>
            <a:pPr lvl="0"/>
            <a:r>
              <a:rPr lang="ru-RU" dirty="0" smtClean="0"/>
              <a:t>Любое мнение обсуждается, но не осуждается.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143504" y="1214422"/>
            <a:ext cx="3816424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Коммуникативные УУД </a:t>
            </a:r>
          </a:p>
        </p:txBody>
      </p:sp>
      <p:pic>
        <p:nvPicPr>
          <p:cNvPr id="32770" name="Picture 2" descr="C:\Users\user\Desktop\DSC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143272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571744"/>
            <a:ext cx="42148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Парная и групповая формы работы;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Внеурочная деятельность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Проектная и исследовательская деятельность</a:t>
            </a:r>
          </a:p>
        </p:txBody>
      </p:sp>
      <p:pic>
        <p:nvPicPr>
          <p:cNvPr id="3074" name="Picture 2" descr="C:\Users\user\Desktop\мои комун\DSCN6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786058"/>
            <a:ext cx="2552681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PresentationFormat>Экран (4:3)</PresentationFormat>
  <Paragraphs>38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Литературное чтение</vt:lpstr>
      <vt:lpstr>Слайд 2</vt:lpstr>
      <vt:lpstr>Слайд 3</vt:lpstr>
      <vt:lpstr>Проба пера</vt:lpstr>
      <vt:lpstr>Слайд 5</vt:lpstr>
      <vt:lpstr>Слайд 6</vt:lpstr>
      <vt:lpstr>Слайд 7</vt:lpstr>
      <vt:lpstr>Слайд 8</vt:lpstr>
      <vt:lpstr>Окружающий мир</vt:lpstr>
      <vt:lpstr>Обсудим вместе</vt:lpstr>
      <vt:lpstr>Домашняя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user</dc:creator>
  <cp:lastModifiedBy>user</cp:lastModifiedBy>
  <cp:revision>4</cp:revision>
  <dcterms:created xsi:type="dcterms:W3CDTF">2015-09-07T16:50:44Z</dcterms:created>
  <dcterms:modified xsi:type="dcterms:W3CDTF">2015-09-07T17:13:32Z</dcterms:modified>
</cp:coreProperties>
</file>