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3" r:id="rId4"/>
    <p:sldId id="258" r:id="rId5"/>
    <p:sldId id="257" r:id="rId6"/>
    <p:sldId id="259" r:id="rId7"/>
    <p:sldId id="260" r:id="rId8"/>
    <p:sldId id="261" r:id="rId9"/>
    <p:sldId id="264" r:id="rId10"/>
    <p:sldId id="267" r:id="rId11"/>
    <p:sldId id="266" r:id="rId12"/>
    <p:sldId id="262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 descr="Фото Хлеб всему голова - фотограф Белый Фотограф - макро и крупный план - ФотоФорум.р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208912" cy="616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Веселые картинки для детей. Обои для рабочего стола с персонажами мультфильмов и детских кни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20688"/>
            <a:ext cx="7776864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Хлебобулочные изделия - Варненский комбинат хлебопродукт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518" y="188640"/>
            <a:ext cx="9234518" cy="65184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Баранки - Детские картинки - 900 презентаций - Развивающие игры для дете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688"/>
            <a:ext cx="8892479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Советские мультфильмы смотреть онлай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620688"/>
            <a:ext cx="4032448" cy="56454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0-tub-ru.yandex.net/i?id=3000beb23a312b0e468cd45a5a2f6516-122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764704"/>
            <a:ext cx="7128792" cy="5346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Чёрный хлеб - Коллекция клипарта - Еда, Хлеб и сдоба - Бесплатный клипарт, скачать клипар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646362" cy="5760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http://im1-tub-ru.yandex.net/i?id=f343adc7498878b1c851933a3c92cba0-115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32656"/>
            <a:ext cx="7776864" cy="56886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Жителю России светит большой срок из-за сворованной бул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8646362" cy="5760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Сушки - Коллекция клипарта - Еда, Хлеб и сдоба - Бесплатный клипарт, скачать клипар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тесто &quot; Страница 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980728"/>
            <a:ext cx="6096000" cy="4581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Расскажите детям о хлебе купить электронную книгу в Read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08720"/>
            <a:ext cx="7620000" cy="4933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Рецепты выпечки с фото &quot; Страница 1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836712"/>
            <a:ext cx="7620000" cy="5076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Экран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XP GAME 2007</cp:lastModifiedBy>
  <cp:revision>12</cp:revision>
  <dcterms:modified xsi:type="dcterms:W3CDTF">2015-01-13T14:23:31Z</dcterms:modified>
</cp:coreProperties>
</file>