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F7327-28F4-4AB9-83A2-075CEE3EC84F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7E066-10A8-4082-B373-299AE8977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7E066-10A8-4082-B373-299AE89776F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амые красивые павли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7056784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шаблоны для творчества - Самое интересное в блог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4943475" cy="6657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Раскраски. Павлин Мастер классы рукоделие, декор, полимерная глина, плетение, вышива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24744"/>
            <a:ext cx="6219825" cy="4972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трафарет - Самое интересное в блог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92696"/>
            <a:ext cx="6667500" cy="533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Ответы@Mail.Ru: Какова Душа &quot;Расцветающего&quot; Павлина? ( вост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32656"/>
            <a:ext cx="4572000" cy="619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Павлин. - Фауна - ZoomZoo - Читать статьи - Информато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488832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0-tub-ru.yandex.net/i?id=13ac17339005001db7e5e61a9d729f3a-138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3"/>
            <a:ext cx="7200800" cy="5184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Павлины ZooPortal.O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1268760"/>
            <a:ext cx="7703231" cy="4820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Сказочная птица - spreen2008- я.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953120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Павлин - эмблема величия и королевских полномочий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80727"/>
            <a:ext cx="6624736" cy="4895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1-tub-ru.yandex.net/i?id=0b395b3dbe5d3145e6d3c6259393f387-75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04663"/>
            <a:ext cx="3816424" cy="5841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трафарет - Самое интересное в блог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0500"/>
            <a:ext cx="5448300" cy="666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</Words>
  <Application>Microsoft Office PowerPoint</Application>
  <PresentationFormat>Экран (4:3)</PresentationFormat>
  <Paragraphs>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XP GAME 2007</cp:lastModifiedBy>
  <cp:revision>12</cp:revision>
  <dcterms:modified xsi:type="dcterms:W3CDTF">2015-01-13T14:20:18Z</dcterms:modified>
</cp:coreProperties>
</file>