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5" r:id="rId3"/>
    <p:sldId id="283" r:id="rId4"/>
    <p:sldId id="273" r:id="rId5"/>
    <p:sldId id="276" r:id="rId6"/>
    <p:sldId id="277" r:id="rId7"/>
    <p:sldId id="278" r:id="rId8"/>
    <p:sldId id="279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1620A-1B3B-48C5-AC7B-48D72BD216E8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00754-DD81-4893-BE79-898AEEFB97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AF714-463F-4677-849D-7580F2D50874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893A4-3FFD-4357-82E7-CC1F011601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95F6A-39B2-4D76-9CA4-ADDCF72E915A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0E5DC-6EA7-464D-AB1F-60134D18D8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5D4C8-D828-4C58-A760-24FF6995048B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1B452-BBDA-4DE6-9C56-4791E85E1C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46437-B35F-4E76-B8FD-5E0F335B5988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B191-C00F-4E51-BB4B-D3730FD41A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4F053-C09D-439D-848D-031DC7A72A34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F481A-0ED3-471B-963C-CBE1563F0D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0275C-1CC2-47B1-A9DC-DA94E418D97F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9A920-8971-4933-A56B-AD3168C96F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FB37-0C32-4269-9E00-769B76555CBD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10114-358E-4B9C-8D68-FA6258C910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5A10B-88DD-4020-ADCF-8A88DE843287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9B59E-3763-4C76-8A1F-3DCDF5D3D5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91164-80AB-4E62-A9B0-8DE450044B77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1F064-2DFF-4717-970F-05FCB782D3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C96E4-1CDA-46A3-9AAE-7B4C548ABDED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D8BFE-CA84-43C3-B056-87107657D9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49AB4D-EC1D-485F-8A09-C6B74E32242F}" type="datetimeFigureOut">
              <a:rPr lang="ru-RU"/>
              <a:pPr>
                <a:defRPr/>
              </a:pPr>
              <a:t>24.05.2015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EA8176-027F-452A-8129-25E425A429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1" r:id="rId9"/>
    <p:sldLayoutId id="2147483707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88843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7030A0"/>
                </a:solidFill>
              </a:rPr>
              <a:t>Урок литературного чтения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7030A0"/>
                </a:solidFill>
              </a:rPr>
              <a:t>4 класс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2000" b="1" i="1" dirty="0" smtClean="0">
                <a:solidFill>
                  <a:srgbClr val="7030A0"/>
                </a:solidFill>
              </a:rPr>
              <a:t>(УМК «Перспективная начальная школа»)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4000" b="1" i="1" dirty="0" smtClean="0">
              <a:solidFill>
                <a:srgbClr val="7030A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ru-RU" sz="4000" b="1" i="1" dirty="0" smtClean="0">
              <a:solidFill>
                <a:srgbClr val="7030A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i="1" dirty="0" smtClean="0"/>
              <a:t>2015</a:t>
            </a:r>
          </a:p>
          <a:p>
            <a:pPr algn="ctr" eaLnBrk="1" hangingPunct="1">
              <a:buFont typeface="Wingdings 2" pitchFamily="18" charset="2"/>
              <a:buNone/>
            </a:pPr>
            <a:endParaRPr lang="ru-RU" sz="4000" b="1" i="1" dirty="0" smtClean="0">
              <a:solidFill>
                <a:srgbClr val="7030A0"/>
              </a:solidFill>
            </a:endParaRPr>
          </a:p>
          <a:p>
            <a:pPr algn="ctr" eaLnBrk="1" hangingPunct="1">
              <a:buNone/>
            </a:pPr>
            <a:r>
              <a:rPr lang="ru-RU" sz="4000" b="1" dirty="0" smtClean="0"/>
              <a:t>                                                             </a:t>
            </a:r>
            <a:endParaRPr lang="ru-RU" sz="4000" dirty="0" smtClean="0"/>
          </a:p>
          <a:p>
            <a:pPr algn="ctr" eaLnBrk="1" hangingPunct="1">
              <a:buFont typeface="Wingdings 2" pitchFamily="18" charset="2"/>
              <a:buNone/>
            </a:pPr>
            <a:endParaRPr lang="ru-RU" sz="4000" b="1" i="1" dirty="0" smtClean="0">
              <a:solidFill>
                <a:srgbClr val="7030A0"/>
              </a:solidFill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4214813" y="5214938"/>
            <a:ext cx="457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endParaRPr lang="ru-RU" dirty="0">
              <a:latin typeface="Constantia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Восходская средняя общеобразовательная школа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507288" cy="136815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У – ч.2: с. 120 – 122.                                </a:t>
            </a:r>
          </a:p>
          <a:p>
            <a:r>
              <a:rPr lang="ru-RU" dirty="0" smtClean="0"/>
              <a:t>1. Выучить стихотворение наизусть</a:t>
            </a:r>
          </a:p>
          <a:p>
            <a:r>
              <a:rPr lang="ru-RU" dirty="0" smtClean="0"/>
              <a:t>2.Творческое задание по выбору: ребята, увлекающиеся рисованием, могут сделать иллюстрации к стихотворению, кто-то составит кроссворд или тестовое задание по творчеству Лермонтова, а кого-то, может быть, наш урок вдохновит на создание собственных стихотворений.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3372222"/>
          </a:xfrm>
        </p:spPr>
        <p:txBody>
          <a:bodyPr/>
          <a:lstStyle/>
          <a:p>
            <a:pPr algn="ctr"/>
            <a:r>
              <a:rPr lang="ru-RU" dirty="0" smtClean="0"/>
              <a:t>Спасибо за урок!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232248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+mn-lt"/>
              </a:rPr>
              <a:t>Тема урока: М. Ю. Лермонтов «Парус»</a:t>
            </a:r>
            <a:r>
              <a:rPr lang="ru-RU" dirty="0" smtClean="0">
                <a:latin typeface="+mn-lt"/>
              </a:rPr>
              <a:t/>
            </a:r>
            <a:br>
              <a:rPr lang="ru-RU" dirty="0" smtClean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2" descr="hello_html_7fce33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835292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5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образовательные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познакомить детей с биографией и творчеством писателя;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обучать элементам литературоведческого анализа; расширить словарный запас;</a:t>
            </a:r>
          </a:p>
          <a:p>
            <a:pPr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развивающие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развивать навык анализа литературоведческого произведения;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продолжить работу над овладением осознанного выразительного чтения;</a:t>
            </a:r>
          </a:p>
          <a:p>
            <a:pPr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воспитывающие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формирование читательской компетентности, осознание себя грамотным читателем.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2066" y="-214337"/>
            <a:ext cx="3857652" cy="642942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Михаил Юрьевич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sz="5300" dirty="0" smtClean="0">
                <a:solidFill>
                  <a:schemeClr val="tx1"/>
                </a:solidFill>
              </a:rPr>
              <a:t>Лермонтов</a:t>
            </a:r>
            <a:br>
              <a:rPr lang="ru-RU" sz="5300" dirty="0" smtClean="0">
                <a:solidFill>
                  <a:schemeClr val="tx1"/>
                </a:solidFill>
              </a:rPr>
            </a:br>
            <a:r>
              <a:rPr lang="ru-RU" sz="5300" dirty="0" smtClean="0">
                <a:solidFill>
                  <a:schemeClr val="tx1"/>
                </a:solidFill>
              </a:rPr>
              <a:t/>
            </a:r>
            <a:br>
              <a:rPr lang="ru-RU" sz="53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(1814-1841)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47" name="AutoShape 2" descr="Лермонтов"/>
          <p:cNvSpPr>
            <a:spLocks noChangeAspect="1" noChangeArrowheads="1"/>
          </p:cNvSpPr>
          <p:nvPr/>
        </p:nvSpPr>
        <p:spPr bwMode="auto">
          <a:xfrm>
            <a:off x="155575" y="-1127125"/>
            <a:ext cx="15335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onstantia" pitchFamily="18" charset="0"/>
            </a:endParaRPr>
          </a:p>
        </p:txBody>
      </p:sp>
      <p:pic>
        <p:nvPicPr>
          <p:cNvPr id="6148" name="Picture 2" descr="http://www.hrono.ru/img/rgd/lermont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908720"/>
            <a:ext cx="4720580" cy="561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Оцените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Ответы: </a:t>
            </a:r>
          </a:p>
          <a:p>
            <a:pPr>
              <a:buNone/>
            </a:pPr>
            <a:r>
              <a:rPr lang="ru-RU" dirty="0" smtClean="0"/>
              <a:t>1-а; </a:t>
            </a:r>
          </a:p>
          <a:p>
            <a:pPr>
              <a:buNone/>
            </a:pPr>
            <a:r>
              <a:rPr lang="ru-RU" dirty="0" smtClean="0"/>
              <a:t>2-в; </a:t>
            </a:r>
          </a:p>
          <a:p>
            <a:pPr>
              <a:buNone/>
            </a:pPr>
            <a:r>
              <a:rPr lang="ru-RU" dirty="0" smtClean="0"/>
              <a:t>3-б; </a:t>
            </a:r>
          </a:p>
          <a:p>
            <a:pPr>
              <a:buNone/>
            </a:pPr>
            <a:r>
              <a:rPr lang="ru-RU" dirty="0" smtClean="0"/>
              <a:t>4-в; </a:t>
            </a:r>
          </a:p>
          <a:p>
            <a:pPr>
              <a:buNone/>
            </a:pPr>
            <a:r>
              <a:rPr lang="ru-RU" dirty="0" smtClean="0"/>
              <a:t>5-б; </a:t>
            </a:r>
          </a:p>
          <a:p>
            <a:pPr>
              <a:buNone/>
            </a:pPr>
            <a:r>
              <a:rPr lang="ru-RU" dirty="0" smtClean="0"/>
              <a:t>6-б; </a:t>
            </a:r>
          </a:p>
          <a:p>
            <a:pPr>
              <a:buNone/>
            </a:pPr>
            <a:r>
              <a:rPr lang="ru-RU" dirty="0" smtClean="0"/>
              <a:t>7-а; </a:t>
            </a:r>
          </a:p>
          <a:p>
            <a:pPr>
              <a:buNone/>
            </a:pPr>
            <a:r>
              <a:rPr lang="ru-RU" dirty="0" smtClean="0"/>
              <a:t>8-б.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ello_html_7fce33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64403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Проблемный вопрос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                        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Легко или трудно понять о чём размышляет рассказчик?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923950"/>
          </a:xfrm>
        </p:spPr>
        <p:txBody>
          <a:bodyPr/>
          <a:lstStyle/>
          <a:p>
            <a:pPr algn="ctr"/>
            <a:r>
              <a:rPr lang="ru-RU" dirty="0" smtClean="0"/>
              <a:t>Сенквейн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Парус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одинокий      мятежный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Белеет   бежит   просит</a:t>
            </a:r>
          </a:p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smtClean="0"/>
              <a:t>                             Ищет смысл жизни</a:t>
            </a:r>
          </a:p>
          <a:p>
            <a:pPr>
              <a:buNone/>
            </a:pPr>
            <a:r>
              <a:rPr lang="ru-RU" b="1" dirty="0" smtClean="0"/>
              <a:t>                                          </a:t>
            </a:r>
          </a:p>
          <a:p>
            <a:pPr>
              <a:buNone/>
            </a:pPr>
            <a:r>
              <a:rPr lang="ru-RU" b="1" dirty="0" smtClean="0"/>
              <a:t>                                        Человек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55976" y="242088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355976" y="3212976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355976" y="443711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355976" y="5229200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Продолжите высказывание: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узнал….</a:t>
            </a:r>
          </a:p>
          <a:p>
            <a:r>
              <a:rPr lang="ru-RU" dirty="0" smtClean="0"/>
              <a:t>Мне захотелось…</a:t>
            </a:r>
          </a:p>
          <a:p>
            <a:r>
              <a:rPr lang="ru-RU" dirty="0" smtClean="0"/>
              <a:t>Это стихотворение заставило меня задуматься…</a:t>
            </a:r>
          </a:p>
          <a:p>
            <a:r>
              <a:rPr lang="ru-RU" dirty="0" smtClean="0"/>
              <a:t>Урок взволновал…</a:t>
            </a:r>
          </a:p>
          <a:p>
            <a:r>
              <a:rPr lang="ru-RU" dirty="0" smtClean="0"/>
              <a:t>Я расскажу дома…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236</TotalTime>
  <Words>217</Words>
  <Application>Microsoft Office PowerPoint</Application>
  <PresentationFormat>Экран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МКОУ Восходская средняя общеобразовательная школа</vt:lpstr>
      <vt:lpstr>Тема урока: М. Ю. Лермонтов «Парус» </vt:lpstr>
      <vt:lpstr>Слайд 3</vt:lpstr>
      <vt:lpstr>Михаил Юрьевич  Лермонтов  (1814-1841)</vt:lpstr>
      <vt:lpstr>Оцените себя</vt:lpstr>
      <vt:lpstr>Слайд 6</vt:lpstr>
      <vt:lpstr>Проблемный вопрос                                        </vt:lpstr>
      <vt:lpstr>Сенквейн</vt:lpstr>
      <vt:lpstr>Продолжите высказывание:</vt:lpstr>
      <vt:lpstr>Домашнее задание 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Юрьевич  Лермонтов (1814-1841)</dc:title>
  <dc:creator>Ахметов</dc:creator>
  <cp:lastModifiedBy>User</cp:lastModifiedBy>
  <cp:revision>21</cp:revision>
  <dcterms:created xsi:type="dcterms:W3CDTF">2010-10-19T07:35:56Z</dcterms:created>
  <dcterms:modified xsi:type="dcterms:W3CDTF">2015-05-24T06:56:38Z</dcterms:modified>
</cp:coreProperties>
</file>