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7" r:id="rId4"/>
    <p:sldId id="260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6F194A-C504-4F43-9A9E-DE17712E4A74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1B14C8-9A9A-4734-8696-3F815C681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519149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84168" y="764704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Название сказки</a:t>
            </a:r>
          </a:p>
          <a:p>
            <a:pPr algn="ctr"/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276872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Кто написал?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3789040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Кто герои? 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59832" y="5445224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Какой совет дала тебе эта сказка?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445224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Что ценил или высмеивал народ в сказке?</a:t>
            </a:r>
            <a:endParaRPr lang="ru-RU" sz="2000" dirty="0"/>
          </a:p>
        </p:txBody>
      </p:sp>
      <p:cxnSp>
        <p:nvCxnSpPr>
          <p:cNvPr id="49" name="Прямая со стрелкой 48"/>
          <p:cNvCxnSpPr>
            <a:stCxn id="5" idx="2"/>
          </p:cNvCxnSpPr>
          <p:nvPr/>
        </p:nvCxnSpPr>
        <p:spPr>
          <a:xfrm>
            <a:off x="7020272" y="17008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020272" y="31409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092280" y="47971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5436096" y="59492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24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2068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Найди отличие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2658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Пословица</a:t>
            </a:r>
          </a:p>
          <a:p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92080" y="1268760"/>
            <a:ext cx="2866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Поговорка</a:t>
            </a:r>
          </a:p>
          <a:p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276872"/>
            <a:ext cx="41044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800" dirty="0" smtClean="0"/>
              <a:t>За двумя зайцами </a:t>
            </a:r>
          </a:p>
          <a:p>
            <a:pPr algn="ctr"/>
            <a:r>
              <a:rPr lang="ru-RU" sz="2800" dirty="0" smtClean="0"/>
              <a:t>погонишься – </a:t>
            </a:r>
          </a:p>
          <a:p>
            <a:pPr algn="ctr"/>
            <a:r>
              <a:rPr lang="ru-RU" sz="2800" dirty="0" smtClean="0"/>
              <a:t>ни одного не поймаешь.</a:t>
            </a:r>
          </a:p>
          <a:p>
            <a:pPr algn="ctr"/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276872"/>
            <a:ext cx="40324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Гоняться </a:t>
            </a:r>
            <a:r>
              <a:rPr lang="ru-RU" sz="2800" dirty="0" smtClean="0"/>
              <a:t>за двумя зайцами.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581128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Учит, даёт советы.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5517232"/>
            <a:ext cx="38164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Часть суждения, пословицы.</a:t>
            </a:r>
          </a:p>
          <a:p>
            <a:pPr algn="ctr"/>
            <a:r>
              <a:rPr lang="ru-RU" dirty="0" smtClean="0"/>
              <a:t>Отношение человека к событию, явлению.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88 0.01064 L 0.23229 -0.136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348880"/>
            <a:ext cx="388843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Ела </a:t>
            </a:r>
            <a:r>
              <a:rPr lang="ru-RU" sz="3200" dirty="0" err="1" smtClean="0"/>
              <a:t>ела</a:t>
            </a:r>
            <a:r>
              <a:rPr lang="ru-RU" sz="3200" dirty="0" smtClean="0"/>
              <a:t> дуб, дуб,</a:t>
            </a:r>
          </a:p>
          <a:p>
            <a:pPr algn="ctr"/>
            <a:r>
              <a:rPr lang="ru-RU" sz="3200" dirty="0" smtClean="0"/>
              <a:t>Потеряла зуб, зуб.</a:t>
            </a:r>
          </a:p>
          <a:p>
            <a:pPr algn="ctr"/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348880"/>
            <a:ext cx="38164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Белые бараны били в барабаны.</a:t>
            </a:r>
          </a:p>
          <a:p>
            <a:pPr algn="ctr"/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4293096"/>
            <a:ext cx="41044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Не будь болтлив, говори подумав.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76672"/>
            <a:ext cx="272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Найди пословицу.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http://www.pereprava.org/uploads/posts/1329115094_lomonosov-e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57232"/>
            <a:ext cx="7620000" cy="4562476"/>
          </a:xfrm>
          <a:prstGeom prst="rect">
            <a:avLst/>
          </a:prstGeom>
          <a:noFill/>
        </p:spPr>
      </p:pic>
      <p:pic>
        <p:nvPicPr>
          <p:cNvPr id="82950" name="Picture 6" descr="http://static.etvnet.com/shared/persons/person/000/010/888/afanasev-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642918"/>
            <a:ext cx="4429156" cy="5357850"/>
          </a:xfrm>
          <a:prstGeom prst="rect">
            <a:avLst/>
          </a:prstGeom>
          <a:noFill/>
        </p:spPr>
      </p:pic>
      <p:pic>
        <p:nvPicPr>
          <p:cNvPr id="6" name="Picture 2" descr="http://orthgymn.ru/publish/rodnoeslovo/pics/busla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571480"/>
            <a:ext cx="4714908" cy="5786478"/>
          </a:xfrm>
          <a:prstGeom prst="rect">
            <a:avLst/>
          </a:prstGeom>
          <a:noFill/>
        </p:spPr>
      </p:pic>
      <p:pic>
        <p:nvPicPr>
          <p:cNvPr id="7" name="Picture 7" descr="pd_0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57166"/>
            <a:ext cx="50006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9" descr="P12_2847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86314" y="357167"/>
            <a:ext cx="4214842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404664"/>
            <a:ext cx="312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Долог день до вечера,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717032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говори «Гоп»,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920" y="404664"/>
            <a:ext cx="2983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 делать нечего.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1052736"/>
            <a:ext cx="1790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 строит,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1052736"/>
            <a:ext cx="273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война разрушает.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1700808"/>
            <a:ext cx="3061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Корень учения горек,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20" y="1700808"/>
            <a:ext cx="27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плод его сладок.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234888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2348880"/>
            <a:ext cx="21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бережёт.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2996952"/>
            <a:ext cx="204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Поспешишь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1800" y="2996952"/>
            <a:ext cx="2714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 насмешишь.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5856" y="3717032"/>
            <a:ext cx="324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 не перепрыгнешь.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4365104"/>
            <a:ext cx="204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Лентяй горазд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3808" y="4365104"/>
            <a:ext cx="1962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отговорки.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63888" y="5157192"/>
            <a:ext cx="2403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суп без соли.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5576" y="5157192"/>
            <a:ext cx="2876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без пословицы,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1" grpId="0"/>
      <p:bldP spid="22" grpId="0"/>
      <p:bldP spid="24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144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32</cp:revision>
  <dcterms:created xsi:type="dcterms:W3CDTF">2015-01-22T04:23:02Z</dcterms:created>
  <dcterms:modified xsi:type="dcterms:W3CDTF">2015-02-06T05:13:20Z</dcterms:modified>
</cp:coreProperties>
</file>