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870A4-A366-44A4-95B8-B65EC5224137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F55CE8-7C8D-42C3-83E5-DA8B163766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725145"/>
            <a:ext cx="5637010" cy="120952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Королёв М. О. 2015г.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3096344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08718"/>
            <a:ext cx="6172287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70485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1) День книги: игра «В мире сказки» 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Творческая мастерская: групповая    аппликация «Поляна».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2) Бассейн.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3)  Групповое занятие "Я дружу с "английским языком".                                 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4)  Арт-студия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1) Бассейн.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2) Интеллектуальная игра.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3) Музыкальное занятие.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41549"/>
            <a:ext cx="4032448" cy="285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5608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 базе МБОУ гимназии №11 с 1 июня 2015 г. по 26 июня 2015 года был организован городской летний оздоровительный лагерь дневного пребывания.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детей – 25, отряд -1, смена -1, 19 дней.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личности ребёнка, укрепление физического, психического и эмоционального здоровья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Создание условий для организованного отдыха детей. Пропаганда здорового образа жизни.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Формирование интереса к различным видам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Развитие познавательной активности, творческого потенциала каждого ребёнка.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Формирование качеств, составляющих культуру поведения, санитарно-гигиеническую культуру.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Полученные результаты работы лагеря: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укрепление здоровья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у школьников интереса к занятиям физической культурой и спортом;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расширение социального опыта;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коммуникативных умений, основы правильного поведения, общения, культуры, досуга;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осознанного отношения к себе, как части окружающего мира.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Метод игры.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Метод театрализации.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Метод коллективной творческой деятельности.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18152"/>
            <a:ext cx="77768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Формы и методы работы: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индивидуальные  и коллективные формы работы в лагере осуществляются с использованием традиционных методов (беседа, наблюдение, поручение, конкурсы рисунков, плакатов, утренники, праздники, экскурсии);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метод интерактивного обучения ( социально-психологические тренинги, ролевые игры, дискуссии);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методики коллективно-творческого воспитания, как одни из важнейших средств и методов организации воспитательного пространства.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Для организации различных мероприятий были привлечены учителя начальных классов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 О.,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Качебура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Ю., Афанасьева Г. К.,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Франчук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О.), учитель физической культуры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Вашкевич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 А., учитель технологии Кучина Н. С., учителя английского языка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В., Галкина О. Н., учитель музыки Черкес М. В., учитель информатики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Живайкина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3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Были проведены следующие мероприятия: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1) Праздник детства на площади ДК Калинина.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2) Открытие лагерной смены.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3) Конкурс рисунков на тему: "Детство, детство…«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июня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  Бассейн.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2)  Групповое занятие "Я дружу с "английским языком".                                 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3)  Арт-студия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4128691" cy="309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9928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1) Всемирный день охраны окружающей среды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Игра «Защити природу».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2) Бассейн.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3) Музыкальное занятие.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1)  Групповое занятие "Я дружу с "английским языком".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2)  Арт-студия.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3) Конкурс рисунков на асфальте.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14168"/>
            <a:ext cx="26193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9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« Праздник детской книги».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Игра «Проще простого»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2) Экскурсия в краеведческий музей г. Королёва.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7"/>
            <a:ext cx="3168352" cy="51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1"/>
            <a:ext cx="80225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   Просмотр кинофильма в кинотеатре Костино.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2)  Игра-путешествие "Все  должны знать правила дорожного             движения"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Единый день безопасности.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Игра «Что? Где? Как? Почему?»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2) Бассейн.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3) Групповое занятие "Я дружу с "английским языком".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4)  Арт-студия.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 Викторина загадок «Природа России»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2)  Бассейн.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3)   Весёлые старты.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4)   Музыкальное занятие.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День России.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Игра «Россия – Родина моя»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2)  Групповое занятие "Я дружу с "английским языком".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3)  Музей экзотических животных.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4)  Арт-студия.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июня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1)  Просмотр кинофильма в кинотеатре Костино.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2)  Просмотр спектакля кукольного театра.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3)   Викторина «Мульти-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Пульти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59" y="1340768"/>
            <a:ext cx="5423521" cy="40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710</Words>
  <Application>Microsoft Office PowerPoint</Application>
  <PresentationFormat>Экран (4:3)</PresentationFormat>
  <Paragraphs>159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2015-07-03T14:13:15Z</dcterms:created>
  <dcterms:modified xsi:type="dcterms:W3CDTF">2015-07-04T10:08:08Z</dcterms:modified>
</cp:coreProperties>
</file>