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FB84-852D-41F9-9278-C88E45E9426D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8057-3D89-4CF2-9269-8AC19D2F0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403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BBB3-BC1E-4854-9439-B3BA8CD9553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6621-1C47-4A2B-A5FC-03E14A893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1723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CB85-C77A-4DEC-BA1A-872BEE2D2F19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06A6-5AE6-4031-A3AF-D4B9BBD7D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266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E6C5-3549-41CE-9619-D4AA5539F23E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8CE7-5216-45BE-B2F4-6DBD9F51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92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177D-8BC0-4015-A8AB-7A4AE22B6CD5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FB9C-C6A3-4D8B-9450-65D26EDDA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623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3EA5-57B8-42B7-B8E0-7F3A7637D61D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CA8C-1C5D-4FC2-87EB-0E739DF13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501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DFDA-FC6F-43A4-BCF7-B34EB266B857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20B8-1B44-47D5-AE76-9FD57296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8427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26AB-FFBD-4AA8-9F59-F3665656CA76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4B93-1B72-423E-BFC2-BBBB266D5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8909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F1E6-54AE-4D56-8F4B-C6647AF6C056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9BC4-5AE4-4C2A-A802-55FBBDD2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849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9726-FB03-4F74-91F2-A66D22DF0EA5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4753-EDBF-4423-A7A3-357EEF9FD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6851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018A-2236-403E-AFF7-09BA8DB932BD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DB7A-E0BD-49BC-95E5-C72597437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2734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6E373-2003-4FD6-8CFF-24008FB50F12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78C43B-6429-4DF8-9FD6-80BC3D960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goldenmas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8200" y="1744663"/>
            <a:ext cx="4462463" cy="3170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Рубинский Константин Сергеевич</a:t>
            </a:r>
            <a:br>
              <a:rPr lang="ru-RU" sz="5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56340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6" y="260648"/>
            <a:ext cx="4082877" cy="613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20800" y="549275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3" y="549275"/>
            <a:ext cx="5411787" cy="59372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Педагогические труды К. </a:t>
            </a:r>
            <a:r>
              <a:rPr lang="ru-RU" dirty="0" err="1" smtClean="0">
                <a:solidFill>
                  <a:srgbClr val="000000"/>
                </a:solidFill>
                <a:latin typeface="Georgia"/>
              </a:rPr>
              <a:t>Рубинского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 также публикуются. Его студия воспитывает молодых поэтов, которые становятся лауреатами в городских, областных, всероссийских и международных конкурсах и программах («Серебряное пёрышко», «Двадцать одно облако», «Мой Пушкин», «Моя маленькая Родина», «Тропинка на Парнас», «Дети и экология: XXI век», «Моя мечта — моя Россия» и т. п.) Стихи Константина </a:t>
            </a:r>
            <a:r>
              <a:rPr lang="ru-RU" dirty="0" err="1" smtClean="0">
                <a:solidFill>
                  <a:srgbClr val="000000"/>
                </a:solidFill>
                <a:latin typeface="Georgia"/>
              </a:rPr>
              <a:t>Рубинского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 входят в региональные учебники для школ «Литература. Россия. Южный Урал».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2" y="548680"/>
            <a:ext cx="3600400" cy="500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23850" y="5084763"/>
            <a:ext cx="8229600" cy="2697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В 1999 году принят в члены Союза писателей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10" y="183490"/>
            <a:ext cx="6159310" cy="410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Стихи для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Если ёжик…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Рыбак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Песенка </a:t>
            </a:r>
            <a:r>
              <a:rPr lang="ru-RU" b="1" dirty="0" err="1" smtClean="0">
                <a:solidFill>
                  <a:srgbClr val="000000"/>
                </a:solidFill>
                <a:latin typeface="Georgia"/>
              </a:rPr>
              <a:t>жабищи</a:t>
            </a:r>
            <a:endParaRPr lang="ru-RU" b="1" dirty="0" smtClean="0">
              <a:solidFill>
                <a:srgbClr val="000000"/>
              </a:solidFill>
              <a:latin typeface="Georgia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Колыбельная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Баллада о прогульщике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7"/>
            <a:ext cx="2575148" cy="386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832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  <a:latin typeface="Georgia" pitchFamily="18" charset="0"/>
              </a:rPr>
              <a:t>Колыбельная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В колыбели сон лежит,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За окном река бежит,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В чёрной норке мышь шуршит,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Светлячок к звезде спешит.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Спят минуты и века,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Задремали облака,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Но бежит, бежит река,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Отражая светляка.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501332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Российский поэт, драматург, публицист, педагог, член Союза писателей России.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28117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Родился в 1976 г. в Челябинске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5901889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788" y="620713"/>
            <a:ext cx="5111750" cy="58531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С 1988 года — стипендиат Детского фонда и Фонда культуры. С 1990 года — стипендиат Межрегионального благотворительного фонда «Новые имена». Лауреат первого Всероссийского детского фестиваля культуры и спорта (I место в поэтической номинации и конкурсе композиторов). Лауреат Международного фестиваля «Рыцари </a:t>
            </a:r>
            <a:r>
              <a:rPr lang="ru-RU" dirty="0" err="1" smtClean="0">
                <a:solidFill>
                  <a:srgbClr val="000000"/>
                </a:solidFill>
                <a:latin typeface="Georgia"/>
              </a:rPr>
              <a:t>СпАрта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» (1991). Лауреат Международного конкурса учителей (I Место, награда «Золотой Глобус»)</a:t>
            </a:r>
            <a:endParaRPr lang="ru-RU" dirty="0" smtClean="0"/>
          </a:p>
        </p:txBody>
      </p:sp>
      <p:sp>
        <p:nvSpPr>
          <p:cNvPr id="512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672407" cy="551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84213" y="383698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  <a:latin typeface="Georgia" pitchFamily="18" charset="0"/>
              </a:rPr>
              <a:t>Имя Константина Рубинского занесено в Золотую книгу «Новые имена планеты. XX—XXI веку». Лауреат Президентской премии за работу с одарёнными детьми (2002). Лауреат премии им. Максима Клайна (2010) и премии «Золотая Лира» (2008) за достижения в области литературы. Лауреат Государственных губернаторских премий (Свердловская область, Челябинская область).</a:t>
            </a:r>
            <a:endParaRPr lang="ru-RU" sz="240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3811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38608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  <a:latin typeface="Georgia" pitchFamily="18" charset="0"/>
              </a:rPr>
              <a:t>Спектакли К. Рубинского — неоднократные лауреаты театральных премий России, в том числе — национальной театральной премии </a:t>
            </a:r>
            <a:r>
              <a:rPr lang="ru-RU" sz="2400" i="1" smtClean="0">
                <a:solidFill>
                  <a:srgbClr val="33CCCC"/>
                </a:solidFill>
                <a:latin typeface="Georgia" pitchFamily="18" charset="0"/>
                <a:hlinkClick r:id="rId2"/>
              </a:rPr>
              <a:t>«Золотая Маска»</a:t>
            </a:r>
            <a:r>
              <a:rPr lang="ru-RU" sz="2400" smtClean="0">
                <a:solidFill>
                  <a:srgbClr val="000000"/>
                </a:solidFill>
                <a:latin typeface="Georgia" pitchFamily="18" charset="0"/>
              </a:rPr>
              <a:t>(2006, 2008, 2011). Выдвигался в номинации «лучший драматург/лучший автор текстов к мюзиклу» на Всероссийском конкурсе «Музыкальное сердце театра».</a:t>
            </a:r>
            <a:endParaRPr 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116632"/>
            <a:ext cx="4453004" cy="333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10078"/>
          <a:stretch/>
        </p:blipFill>
        <p:spPr>
          <a:xfrm>
            <a:off x="4451989" y="468178"/>
            <a:ext cx="4692011" cy="3249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68313" y="459422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В 1994 году окончил Челябинский музыкально-педагогический колледж, а в 2001 — Литературный институт им. А. М. Горького в Москве.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33" y="116632"/>
            <a:ext cx="3456384" cy="425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5288" y="4292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rgbClr val="000000"/>
                </a:solidFill>
                <a:latin typeface="Georgia" pitchFamily="18" charset="0"/>
              </a:rPr>
              <a:t>В лицеях г. Челябинска ведёт курс литературного мастерства по авторской программе «Развитие литературно-творческих способностей детей» (победила на городском конкурсе педагогов дополнительного образования)</a:t>
            </a:r>
            <a:endParaRPr lang="ru-RU" sz="28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311"/>
            <a:ext cx="5805440" cy="386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33388" y="393382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900" smtClean="0">
                <a:solidFill>
                  <a:srgbClr val="000000"/>
                </a:solidFill>
                <a:latin typeface="Georgia" pitchFamily="18" charset="0"/>
              </a:rPr>
              <a:t>Выпущено более десятка сборников поэзии его учеников. Четверо учеников — стипендиаты Международного благотворительного фонда «Новые имена», организованного при Российском фонде культуры под патронажем Никиты Михалкова. Стихи их печатаются в местных и центральных («Искусство в школе», «Детское творчество», «Жили-были», «Радуга фантазий», литературные альманахи) периодических изданиях, Интернете.</a:t>
            </a:r>
            <a:endParaRPr lang="ru-RU" sz="19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7"/>
          <a:stretch/>
        </p:blipFill>
        <p:spPr>
          <a:xfrm>
            <a:off x="1475656" y="10432"/>
            <a:ext cx="6145618" cy="369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390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Rockwell</vt:lpstr>
      <vt:lpstr>Arial</vt:lpstr>
      <vt:lpstr>Cambria</vt:lpstr>
      <vt:lpstr>Calibri</vt:lpstr>
      <vt:lpstr>Georgia</vt:lpstr>
      <vt:lpstr>Тема Office</vt:lpstr>
      <vt:lpstr>Рубинский Константин Сергеевич </vt:lpstr>
      <vt:lpstr>Презентация PowerPoint</vt:lpstr>
      <vt:lpstr>Родился в 1976 г. в Челябинске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Стихи для детей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Рубинский Константин Сергеевич 1976</dc:title>
  <dc:creator>111</dc:creator>
  <cp:lastModifiedBy>111</cp:lastModifiedBy>
  <cp:revision>8</cp:revision>
  <dcterms:created xsi:type="dcterms:W3CDTF">2013-12-06T14:50:14Z</dcterms:created>
  <dcterms:modified xsi:type="dcterms:W3CDTF">2015-05-21T07:18:54Z</dcterms:modified>
</cp:coreProperties>
</file>