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652" autoAdjust="0"/>
    <p:restoredTop sz="94660"/>
  </p:normalViewPr>
  <p:slideViewPr>
    <p:cSldViewPr>
      <p:cViewPr varScale="1">
        <p:scale>
          <a:sx n="78" d="100"/>
          <a:sy n="78" d="100"/>
        </p:scale>
        <p:origin x="-2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98F3-B953-403E-8F94-63F712D037EF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8BF2-2440-4981-9DA3-43D16EFFAF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98F3-B953-403E-8F94-63F712D037EF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8BF2-2440-4981-9DA3-43D16EFFAF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98F3-B953-403E-8F94-63F712D037EF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8BF2-2440-4981-9DA3-43D16EFFAF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98F3-B953-403E-8F94-63F712D037EF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8BF2-2440-4981-9DA3-43D16EFFAF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98F3-B953-403E-8F94-63F712D037EF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8BF2-2440-4981-9DA3-43D16EFFAF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98F3-B953-403E-8F94-63F712D037EF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8BF2-2440-4981-9DA3-43D16EFFAF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98F3-B953-403E-8F94-63F712D037EF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8BF2-2440-4981-9DA3-43D16EFFAF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98F3-B953-403E-8F94-63F712D037EF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8BF2-2440-4981-9DA3-43D16EFFAF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98F3-B953-403E-8F94-63F712D037EF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8BF2-2440-4981-9DA3-43D16EFFAF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98F3-B953-403E-8F94-63F712D037EF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8BF2-2440-4981-9DA3-43D16EFFAF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98F3-B953-403E-8F94-63F712D037EF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8BF2-2440-4981-9DA3-43D16EFFAF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C98F3-B953-403E-8F94-63F712D037EF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58BF2-2440-4981-9DA3-43D16EFFAF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1.wav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4.jpg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0722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Внеклассное мероприятие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 разделу</a:t>
            </a:r>
            <a:r>
              <a:rPr lang="ru-RU" sz="4800" b="1" dirty="0" smtClean="0">
                <a:solidFill>
                  <a:srgbClr val="C00000"/>
                </a:solidFill>
              </a:rPr>
              <a:t/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Этика и право в начальной школе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ч.1.  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Тема:</a:t>
            </a:r>
            <a:b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rgbClr val="C00000"/>
                </a:solidFill>
                <a:latin typeface="Propisi" pitchFamily="2" charset="0"/>
              </a:rPr>
              <a:t>Человек среди людей.</a:t>
            </a:r>
            <a:br>
              <a:rPr lang="ru-RU" sz="8000" b="1" dirty="0" smtClean="0">
                <a:solidFill>
                  <a:srgbClr val="C00000"/>
                </a:solidFill>
                <a:latin typeface="Propisi" pitchFamily="2" charset="0"/>
              </a:rPr>
            </a:br>
            <a:r>
              <a:rPr lang="ru-RU" sz="8000" b="1" dirty="0" smtClean="0">
                <a:solidFill>
                  <a:srgbClr val="C00000"/>
                </a:solidFill>
                <a:latin typeface="Propisi" pitchFamily="2" charset="0"/>
              </a:rPr>
              <a:t>Чем я богат?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941168"/>
            <a:ext cx="9144000" cy="18722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Подготовила и провела</a:t>
            </a:r>
          </a:p>
          <a:p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anose="03010101010201010101" pitchFamily="66" charset="0"/>
              </a:rPr>
              <a:t>Цветникова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anose="03010101010201010101" pitchFamily="66" charset="0"/>
              </a:rPr>
              <a:t> Юлия Анатольевна</a:t>
            </a:r>
          </a:p>
          <a:p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anose="03010101010201010101" pitchFamily="66" charset="0"/>
              </a:rPr>
              <a:t>Учитель ГБОУ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anose="03010101010201010101" pitchFamily="66" charset="0"/>
              </a:rPr>
              <a:t>сош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anose="03010101010201010101" pitchFamily="66" charset="0"/>
              </a:rPr>
              <a:t> № 119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Monotype Corsiva" panose="03010101010201010101" pitchFamily="66" charset="0"/>
              </a:rPr>
              <a:t>г.Санкт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anose="03010101010201010101" pitchFamily="66" charset="0"/>
              </a:rPr>
              <a:t>-Петербурга 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latin typeface="Monotype Corsiva" panose="03010101010201010101" pitchFamily="66" charset="0"/>
              </a:rPr>
              <a:t> 2011г</a:t>
            </a:r>
            <a:endParaRPr lang="ru-RU" b="1" i="1" dirty="0" smtClean="0">
              <a:solidFill>
                <a:schemeClr val="bg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endParaRPr lang="ru-RU" b="1" i="1" dirty="0" smtClean="0">
              <a:solidFill>
                <a:schemeClr val="bg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endParaRPr lang="ru-RU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4813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47575">
            <a:off x="292156" y="-350354"/>
            <a:ext cx="9167917" cy="8301563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C00000"/>
                </a:solidFill>
                <a:latin typeface="Propisi" pitchFamily="2" charset="0"/>
              </a:rPr>
              <a:t/>
            </a:r>
            <a:br>
              <a:rPr lang="ru-RU" sz="8800" dirty="0" smtClean="0">
                <a:solidFill>
                  <a:srgbClr val="C00000"/>
                </a:solidFill>
                <a:latin typeface="Propisi" pitchFamily="2" charset="0"/>
              </a:rPr>
            </a:br>
            <a:endParaRPr lang="ru-RU" sz="8800" dirty="0">
              <a:solidFill>
                <a:srgbClr val="C00000"/>
              </a:solidFill>
              <a:latin typeface="Propisi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52312">
            <a:off x="7381117" y="457471"/>
            <a:ext cx="1347973" cy="13479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57007">
            <a:off x="310604" y="479437"/>
            <a:ext cx="967865" cy="9134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9362">
            <a:off x="7254121" y="5047771"/>
            <a:ext cx="1402253" cy="14060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7292">
            <a:off x="2349479" y="1713116"/>
            <a:ext cx="3672408" cy="34819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2902">
            <a:off x="468881" y="3140968"/>
            <a:ext cx="1318642" cy="13222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3655">
            <a:off x="700625" y="5252760"/>
            <a:ext cx="996115" cy="9961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47" y="1286645"/>
            <a:ext cx="1390650" cy="13944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843">
            <a:off x="7348792" y="2817494"/>
            <a:ext cx="1212913" cy="11447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48711">
            <a:off x="5305192" y="5077176"/>
            <a:ext cx="1106195" cy="11061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31352">
            <a:off x="2456002" y="781531"/>
            <a:ext cx="940407" cy="94298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351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3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6f362_bd527580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738" y="836712"/>
            <a:ext cx="1635810" cy="1394528"/>
          </a:xfrm>
          <a:prstGeom prst="rect">
            <a:avLst/>
          </a:prstGeom>
        </p:spPr>
      </p:pic>
      <p:pic>
        <p:nvPicPr>
          <p:cNvPr id="3" name="Рисунок 2" descr="3043_produc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4558478"/>
            <a:ext cx="2262982" cy="1698497"/>
          </a:xfrm>
          <a:prstGeom prst="rect">
            <a:avLst/>
          </a:prstGeom>
        </p:spPr>
      </p:pic>
      <p:pic>
        <p:nvPicPr>
          <p:cNvPr id="4" name="Рисунок 3" descr="0_1fd74_11c2e691_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97900">
            <a:off x="652412" y="3594213"/>
            <a:ext cx="1698121" cy="1470998"/>
          </a:xfrm>
          <a:prstGeom prst="rect">
            <a:avLst/>
          </a:prstGeom>
        </p:spPr>
      </p:pic>
      <p:pic>
        <p:nvPicPr>
          <p:cNvPr id="5" name="Рисунок 4" descr="fonstola_ru-6705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073404">
            <a:off x="1808345" y="5407836"/>
            <a:ext cx="1378474" cy="861546"/>
          </a:xfrm>
          <a:prstGeom prst="rect">
            <a:avLst/>
          </a:prstGeom>
        </p:spPr>
      </p:pic>
      <p:pic>
        <p:nvPicPr>
          <p:cNvPr id="6" name="Рисунок 5" descr="look_com_ua-3828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108867">
            <a:off x="4207732" y="4646420"/>
            <a:ext cx="1720317" cy="10751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692696"/>
            <a:ext cx="4705777" cy="2665738"/>
          </a:xfrm>
          <a:prstGeom prst="rect">
            <a:avLst/>
          </a:prstGeom>
        </p:spPr>
      </p:pic>
    </p:spTree>
  </p:cSld>
  <p:clrMapOvr>
    <a:masterClrMapping/>
  </p:clrMapOvr>
  <p:transition advTm="5723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934322">
            <a:off x="338267" y="654504"/>
            <a:ext cx="6376625" cy="1907952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М. АНДРИАНОВ</a:t>
            </a:r>
            <a:br>
              <a:rPr lang="ru-RU" sz="5400" dirty="0" smtClean="0">
                <a:solidFill>
                  <a:srgbClr val="002060"/>
                </a:solidFill>
              </a:rPr>
            </a:br>
            <a:r>
              <a:rPr lang="ru-RU" sz="5400" dirty="0" smtClean="0">
                <a:solidFill>
                  <a:srgbClr val="C00000"/>
                </a:solidFill>
              </a:rPr>
              <a:t>Сокровища  пирата</a:t>
            </a:r>
            <a:r>
              <a:rPr lang="ru-RU" sz="5400" dirty="0" smtClean="0">
                <a:solidFill>
                  <a:srgbClr val="002060"/>
                </a:solidFill>
              </a:rPr>
              <a:t/>
            </a:r>
            <a:br>
              <a:rPr lang="ru-RU" sz="5400" dirty="0" smtClean="0">
                <a:solidFill>
                  <a:srgbClr val="002060"/>
                </a:solidFill>
              </a:rPr>
            </a:b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0_6f362_bd527580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69736">
            <a:off x="793542" y="2536829"/>
            <a:ext cx="1877174" cy="1600291"/>
          </a:xfrm>
          <a:prstGeom prst="rect">
            <a:avLst/>
          </a:prstGeom>
        </p:spPr>
      </p:pic>
      <p:pic>
        <p:nvPicPr>
          <p:cNvPr id="4" name="Рисунок 3" descr="1353374893_pirate_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0706" y="824852"/>
            <a:ext cx="2140085" cy="2848107"/>
          </a:xfrm>
          <a:prstGeom prst="rect">
            <a:avLst/>
          </a:prstGeom>
        </p:spPr>
      </p:pic>
      <p:pic>
        <p:nvPicPr>
          <p:cNvPr id="5" name="Рисунок 4" descr="CINEMA_PERM_RU_KADRY_PIRATY_KARIBSKOGO_MORYA_4_NA_STRANNYH_BEREGAH_160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3647482"/>
            <a:ext cx="2968541" cy="1867292"/>
          </a:xfrm>
          <a:prstGeom prst="rect">
            <a:avLst/>
          </a:prstGeom>
        </p:spPr>
      </p:pic>
      <p:pic>
        <p:nvPicPr>
          <p:cNvPr id="6" name="Рисунок 5" descr="fonstola_ru-6705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291646">
            <a:off x="572180" y="5772861"/>
            <a:ext cx="1255815" cy="784885"/>
          </a:xfrm>
          <a:prstGeom prst="rect">
            <a:avLst/>
          </a:prstGeom>
        </p:spPr>
      </p:pic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16216" y="4581128"/>
            <a:ext cx="1835697" cy="197075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8697">
    <p:wipe dir="d"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214950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002060"/>
                </a:solidFill>
                <a:latin typeface="Propisi" pitchFamily="2" charset="0"/>
              </a:rPr>
              <a:t>Радость</a:t>
            </a:r>
            <a:br>
              <a:rPr lang="ru-RU" sz="7200" b="1" i="1" dirty="0" smtClean="0">
                <a:solidFill>
                  <a:srgbClr val="002060"/>
                </a:solidFill>
                <a:latin typeface="Propisi" pitchFamily="2" charset="0"/>
              </a:rPr>
            </a:br>
            <a:r>
              <a:rPr lang="ru-RU" sz="7200" b="1" i="1" dirty="0" smtClean="0">
                <a:solidFill>
                  <a:srgbClr val="002060"/>
                </a:solidFill>
                <a:latin typeface="Propisi" pitchFamily="2" charset="0"/>
              </a:rPr>
              <a:t>Любовь</a:t>
            </a:r>
            <a:br>
              <a:rPr lang="ru-RU" sz="7200" b="1" i="1" dirty="0" smtClean="0">
                <a:solidFill>
                  <a:srgbClr val="002060"/>
                </a:solidFill>
                <a:latin typeface="Propisi" pitchFamily="2" charset="0"/>
              </a:rPr>
            </a:br>
            <a:r>
              <a:rPr lang="ru-RU" sz="7200" b="1" i="1" dirty="0" smtClean="0">
                <a:solidFill>
                  <a:srgbClr val="002060"/>
                </a:solidFill>
                <a:latin typeface="Propisi" pitchFamily="2" charset="0"/>
              </a:rPr>
              <a:t>Доброта</a:t>
            </a:r>
            <a:br>
              <a:rPr lang="ru-RU" sz="7200" b="1" i="1" dirty="0" smtClean="0">
                <a:solidFill>
                  <a:srgbClr val="002060"/>
                </a:solidFill>
                <a:latin typeface="Propisi" pitchFamily="2" charset="0"/>
              </a:rPr>
            </a:br>
            <a:endParaRPr lang="ru-RU" sz="7200" b="1" i="1" dirty="0">
              <a:solidFill>
                <a:srgbClr val="002060"/>
              </a:solidFill>
              <a:latin typeface="Propisi" pitchFamily="2" charset="0"/>
            </a:endParaRPr>
          </a:p>
        </p:txBody>
      </p:sp>
      <p:pic>
        <p:nvPicPr>
          <p:cNvPr id="5" name="Рисунок 4" descr="081cc3d73e8a9dd04a893e7115fc42b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92779">
            <a:off x="767539" y="3139669"/>
            <a:ext cx="2433788" cy="2861163"/>
          </a:xfrm>
          <a:prstGeom prst="rect">
            <a:avLst/>
          </a:prstGeom>
        </p:spPr>
      </p:pic>
      <p:pic>
        <p:nvPicPr>
          <p:cNvPr id="6" name="Рисунок 5" descr="27609_pho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548680"/>
            <a:ext cx="2088232" cy="3024336"/>
          </a:xfrm>
          <a:prstGeom prst="rect">
            <a:avLst/>
          </a:prstGeom>
        </p:spPr>
      </p:pic>
    </p:spTree>
  </p:cSld>
  <p:clrMapOvr>
    <a:masterClrMapping/>
  </p:clrMapOvr>
  <p:transition spd="med" advTm="3897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Доброта</a:t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>Милосердие</a:t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>Радушие</a:t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>Чуткость</a:t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>Забота</a:t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>Ласка</a:t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>Радость</a:t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>Терпение</a:t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>Внимание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Busy-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66105">
            <a:off x="853144" y="2831088"/>
            <a:ext cx="1607114" cy="2321935"/>
          </a:xfrm>
          <a:prstGeom prst="rect">
            <a:avLst/>
          </a:prstGeom>
        </p:spPr>
      </p:pic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2204864"/>
            <a:ext cx="2428860" cy="2865359"/>
          </a:xfrm>
          <a:prstGeom prst="rect">
            <a:avLst/>
          </a:prstGeom>
        </p:spPr>
      </p:pic>
      <p:pic>
        <p:nvPicPr>
          <p:cNvPr id="5" name="Рисунок 4" descr="Рисунок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40" y="3071810"/>
            <a:ext cx="1322130" cy="893577"/>
          </a:xfrm>
          <a:prstGeom prst="rect">
            <a:avLst/>
          </a:prstGeom>
        </p:spPr>
      </p:pic>
    </p:spTree>
  </p:cSld>
  <p:clrMapOvr>
    <a:masterClrMapping/>
  </p:clrMapOvr>
  <p:transition spd="slow" advTm="13626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Y0v1GZcWbX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3657">
            <a:off x="6624548" y="725612"/>
            <a:ext cx="1441209" cy="1441209"/>
          </a:xfrm>
          <a:prstGeom prst="rect">
            <a:avLst/>
          </a:prstGeom>
        </p:spPr>
      </p:pic>
      <p:pic>
        <p:nvPicPr>
          <p:cNvPr id="4" name="Рисунок 3" descr="65653599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838007">
            <a:off x="337236" y="572542"/>
            <a:ext cx="2943874" cy="25350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3168">
            <a:off x="3151453" y="2057910"/>
            <a:ext cx="4233415" cy="39387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01008"/>
            <a:ext cx="1114663" cy="11353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6960">
            <a:off x="7767849" y="4983275"/>
            <a:ext cx="1175216" cy="11784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930" y="4866172"/>
            <a:ext cx="1408782" cy="14126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215">
            <a:off x="4499992" y="395819"/>
            <a:ext cx="1031594" cy="1034420"/>
          </a:xfrm>
          <a:prstGeom prst="rect">
            <a:avLst/>
          </a:prstGeom>
        </p:spPr>
      </p:pic>
    </p:spTree>
  </p:cSld>
  <p:clrMapOvr>
    <a:masterClrMapping/>
  </p:clrMapOvr>
  <p:transition advTm="8980"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8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</TotalTime>
  <Words>20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Внеклассное мероприятие  по разделу Этика и право в начальной школе ч.1.  Тема: Человек среди людей. Чем я богат? </vt:lpstr>
      <vt:lpstr> </vt:lpstr>
      <vt:lpstr>Презентация PowerPoint</vt:lpstr>
      <vt:lpstr>М. АНДРИАНОВ Сокровища  пирата </vt:lpstr>
      <vt:lpstr>Радость Любовь Доброта </vt:lpstr>
      <vt:lpstr>Доброта Милосердие Радушие Чуткость Забота Ласка Радость Терпение Внимание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Внеклассное мероприятие по разделу</dc:title>
  <dc:creator>user</dc:creator>
  <cp:lastModifiedBy>osa</cp:lastModifiedBy>
  <cp:revision>46</cp:revision>
  <dcterms:created xsi:type="dcterms:W3CDTF">2014-06-26T17:10:03Z</dcterms:created>
  <dcterms:modified xsi:type="dcterms:W3CDTF">2015-07-01T13:43:33Z</dcterms:modified>
</cp:coreProperties>
</file>