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4116-9FBF-4C4D-ACE4-98D32BF16D8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FAF86-4D99-4313-B017-3C154D71379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4116-9FBF-4C4D-ACE4-98D32BF16D8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AF86-4D99-4313-B017-3C154D713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4116-9FBF-4C4D-ACE4-98D32BF16D8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AF86-4D99-4313-B017-3C154D713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C24116-9FBF-4C4D-ACE4-98D32BF16D8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AFAF86-4D99-4313-B017-3C154D71379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4116-9FBF-4C4D-ACE4-98D32BF16D8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AF86-4D99-4313-B017-3C154D7137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4116-9FBF-4C4D-ACE4-98D32BF16D8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AF86-4D99-4313-B017-3C154D7137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AF86-4D99-4313-B017-3C154D7137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4116-9FBF-4C4D-ACE4-98D32BF16D8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4116-9FBF-4C4D-ACE4-98D32BF16D8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AF86-4D99-4313-B017-3C154D7137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4116-9FBF-4C4D-ACE4-98D32BF16D8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AF86-4D99-4313-B017-3C154D7137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C24116-9FBF-4C4D-ACE4-98D32BF16D8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AFAF86-4D99-4313-B017-3C154D7137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4116-9FBF-4C4D-ACE4-98D32BF16D8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FAF86-4D99-4313-B017-3C154D7137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C24116-9FBF-4C4D-ACE4-98D32BF16D8A}" type="datetimeFigureOut">
              <a:rPr lang="ru-RU" smtClean="0"/>
              <a:t>01.07.2015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AFAF86-4D99-4313-B017-3C154D71379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8223448" cy="2232248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Подготовила и провела</a:t>
            </a:r>
          </a:p>
          <a:p>
            <a:r>
              <a:rPr lang="ru-RU" sz="3200" i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Цветникова</a:t>
            </a:r>
            <a:r>
              <a:rPr lang="ru-RU" sz="3200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Ю.А.</a:t>
            </a:r>
          </a:p>
          <a:p>
            <a:r>
              <a:rPr lang="ru-RU" sz="3200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ГБОУ СОШ № 119</a:t>
            </a:r>
          </a:p>
          <a:p>
            <a:r>
              <a:rPr lang="ru-RU" sz="2400" i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г.Санкт</a:t>
            </a:r>
            <a:r>
              <a:rPr lang="ru-RU" sz="2400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-Петербург.</a:t>
            </a:r>
            <a:endParaRPr lang="ru-RU" sz="2400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08912" cy="288032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Этика и право в начальной школе.</a:t>
            </a:r>
            <a:b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МАСТЕРСКАЯ РАДОСТИ (2 ЧАСТЬ)</a:t>
            </a:r>
            <a:br>
              <a:rPr lang="ru-RU" sz="40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УРОК-ПРАКТИКУМ</a:t>
            </a:r>
            <a:br>
              <a:rPr lang="ru-RU" sz="3200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Изготовление сувенира</a:t>
            </a:r>
            <a:br>
              <a:rPr lang="ru-RU" sz="32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Золотая  Рыбка</a:t>
            </a:r>
            <a:endParaRPr lang="ru-RU" sz="4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61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05"/>
    </mc:Choice>
    <mc:Fallback>
      <p:transition spd="slow" advTm="13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91" y="1844824"/>
            <a:ext cx="4512501" cy="3384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55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60"/>
    </mc:Choice>
    <mc:Fallback>
      <p:transition spd="slow" advTm="8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25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723782_3437583_ddd041ddca9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7146" y="332656"/>
            <a:ext cx="3353589" cy="2088232"/>
          </a:xfrm>
          <a:prstGeom prst="bevel">
            <a:avLst/>
          </a:prstGeom>
        </p:spPr>
      </p:pic>
      <p:pic>
        <p:nvPicPr>
          <p:cNvPr id="4" name="Рисунок 3" descr="x_95cfb6d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63263">
            <a:off x="3519933" y="4327630"/>
            <a:ext cx="1528070" cy="2016350"/>
          </a:xfrm>
          <a:prstGeom prst="cub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7214">
            <a:off x="579038" y="812911"/>
            <a:ext cx="1792567" cy="21834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387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12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12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12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12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8982"/>
            <a:ext cx="8856984" cy="5900378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0070C0"/>
                </a:solidFill>
                <a:latin typeface="Propisi" pitchFamily="2" charset="0"/>
              </a:rPr>
              <a:t> </a:t>
            </a:r>
            <a:r>
              <a:rPr lang="ru-RU" sz="5400" dirty="0" smtClean="0">
                <a:solidFill>
                  <a:srgbClr val="0070C0"/>
                </a:solidFill>
                <a:latin typeface="Propisi" pitchFamily="2" charset="0"/>
              </a:rPr>
              <a:t>Цветной картон, трафарет рыбки, пластилин, подкладная доска, файл</a:t>
            </a:r>
            <a:br>
              <a:rPr lang="ru-RU" sz="5400" dirty="0" smtClean="0">
                <a:solidFill>
                  <a:srgbClr val="0070C0"/>
                </a:solidFill>
                <a:latin typeface="Propisi" pitchFamily="2" charset="0"/>
              </a:rPr>
            </a:br>
            <a:r>
              <a:rPr lang="ru-RU" sz="9600" dirty="0" smtClean="0">
                <a:solidFill>
                  <a:srgbClr val="0070C0"/>
                </a:solidFill>
                <a:latin typeface="Propisi" pitchFamily="2" charset="0"/>
              </a:rPr>
              <a:t/>
            </a:r>
            <a:br>
              <a:rPr lang="ru-RU" sz="9600" dirty="0" smtClean="0">
                <a:solidFill>
                  <a:srgbClr val="0070C0"/>
                </a:solidFill>
                <a:latin typeface="Propisi" pitchFamily="2" charset="0"/>
              </a:rPr>
            </a:br>
            <a:r>
              <a:rPr lang="ru-RU" sz="9600" dirty="0" smtClean="0">
                <a:solidFill>
                  <a:srgbClr val="0070C0"/>
                </a:solidFill>
                <a:latin typeface="Propisi" pitchFamily="2" charset="0"/>
              </a:rPr>
              <a:t> </a:t>
            </a:r>
            <a:endParaRPr lang="ru-RU" sz="9600" dirty="0">
              <a:solidFill>
                <a:srgbClr val="0070C0"/>
              </a:solidFill>
              <a:latin typeface="Propisi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8392">
            <a:off x="5963306" y="4414767"/>
            <a:ext cx="1745859" cy="1585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4427">
            <a:off x="755576" y="548680"/>
            <a:ext cx="1014997" cy="970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695">
            <a:off x="2170177" y="4627954"/>
            <a:ext cx="1306540" cy="1303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52" y="-15174"/>
            <a:ext cx="1523680" cy="1843116"/>
          </a:xfrm>
          <a:prstGeom prst="rect">
            <a:avLst/>
          </a:prstGeom>
        </p:spPr>
      </p:pic>
    </p:spTree>
  </p:cSld>
  <p:clrMapOvr>
    <a:masterClrMapping/>
  </p:clrMapOvr>
  <p:transition spd="med" advTm="534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3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3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3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_000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22991">
            <a:off x="549127" y="428339"/>
            <a:ext cx="3902310" cy="2653963"/>
          </a:xfrm>
          <a:prstGeom prst="horizontalScroll">
            <a:avLst/>
          </a:prstGeom>
        </p:spPr>
      </p:pic>
      <p:pic>
        <p:nvPicPr>
          <p:cNvPr id="3" name="Рисунок 2" descr="0012-012-Spasibo-za-ur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424508"/>
            <a:ext cx="3749126" cy="2811844"/>
          </a:xfrm>
          <a:prstGeom prst="verticalScroll">
            <a:avLst/>
          </a:prstGeom>
        </p:spPr>
      </p:pic>
      <p:pic>
        <p:nvPicPr>
          <p:cNvPr id="4" name="Рисунок 3" descr="img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30639">
            <a:off x="5272343" y="870254"/>
            <a:ext cx="3277636" cy="2452940"/>
          </a:xfrm>
          <a:prstGeom prst="foldedCorner">
            <a:avLst/>
          </a:prstGeom>
        </p:spPr>
      </p:pic>
      <p:pic>
        <p:nvPicPr>
          <p:cNvPr id="5" name="Рисунок 4" descr="77620201_large_4278666_e4e88cdda74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483600">
            <a:off x="5659539" y="3412002"/>
            <a:ext cx="2204482" cy="3086275"/>
          </a:xfrm>
          <a:prstGeom prst="verticalScroll">
            <a:avLst/>
          </a:prstGeom>
        </p:spPr>
      </p:pic>
    </p:spTree>
  </p:cSld>
  <p:clrMapOvr>
    <a:masterClrMapping/>
  </p:clrMapOvr>
  <p:transition advTm="8645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1|0.9|1.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493</TotalTime>
  <Words>32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Этика и право в начальной школе. МАСТЕРСКАЯ РАДОСТИ (2 ЧАСТЬ) УРОК-ПРАКТИКУМ Изготовление сувенира Золотая  Рыбка</vt:lpstr>
      <vt:lpstr>Презентация PowerPoint</vt:lpstr>
      <vt:lpstr>Презентация PowerPoint</vt:lpstr>
      <vt:lpstr> Цветной картон, трафарет рыбки, пластилин, подкладная доска, файл   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 мероприятие по разделу Этика и право в начальной школе ч.2. Урок-практикум.</dc:title>
  <dc:creator>user</dc:creator>
  <cp:lastModifiedBy>osa</cp:lastModifiedBy>
  <cp:revision>23</cp:revision>
  <dcterms:created xsi:type="dcterms:W3CDTF">2014-06-27T17:48:08Z</dcterms:created>
  <dcterms:modified xsi:type="dcterms:W3CDTF">2015-07-01T14:23:57Z</dcterms:modified>
</cp:coreProperties>
</file>