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46" y="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4F72D7-5E2F-4983-ABC2-32F4F10DD4F7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1F97E5-C680-4A2C-8348-B6D9EFEA85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FFFF00"/>
                </a:solidFill>
              </a:rPr>
              <a:t>Владимир </a:t>
            </a:r>
            <a:r>
              <a:rPr lang="ru-RU" smtClean="0">
                <a:solidFill>
                  <a:srgbClr val="FFFF00"/>
                </a:solidFill>
              </a:rPr>
              <a:t>Высоцкий </a:t>
            </a:r>
            <a:r>
              <a:rPr lang="ru-RU" dirty="0" smtClean="0">
                <a:solidFill>
                  <a:srgbClr val="FFFF00"/>
                </a:solidFill>
              </a:rPr>
              <a:t>– биография, стихи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 </a:t>
            </a:r>
            <a:endParaRPr lang="ru-RU" dirty="0"/>
          </a:p>
          <a:p>
            <a:r>
              <a:rPr lang="ru-RU" dirty="0" smtClean="0"/>
              <a:t>Асташева О.Ю.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53344"/>
            <a:ext cx="5410944" cy="5944008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Письмо перед боем</a:t>
            </a:r>
          </a:p>
          <a:p>
            <a:endParaRPr lang="ru-RU" dirty="0"/>
          </a:p>
          <a:p>
            <a:r>
              <a:rPr lang="ru-RU" dirty="0"/>
              <a:t>Полчаса до атаки. </a:t>
            </a:r>
          </a:p>
          <a:p>
            <a:r>
              <a:rPr lang="ru-RU" dirty="0"/>
              <a:t>Скоро снова под танки, </a:t>
            </a:r>
          </a:p>
          <a:p>
            <a:r>
              <a:rPr lang="ru-RU" dirty="0"/>
              <a:t>Снова слышать разрывов концерт. </a:t>
            </a:r>
          </a:p>
          <a:p>
            <a:r>
              <a:rPr lang="ru-RU" dirty="0"/>
              <a:t>А бойцу молодому </a:t>
            </a:r>
          </a:p>
          <a:p>
            <a:r>
              <a:rPr lang="ru-RU" dirty="0"/>
              <a:t>Передали из дома </a:t>
            </a:r>
          </a:p>
          <a:p>
            <a:r>
              <a:rPr lang="ru-RU" dirty="0"/>
              <a:t>Небольшой голубой треугольный конверт. </a:t>
            </a:r>
          </a:p>
          <a:p>
            <a:endParaRPr lang="ru-RU" dirty="0"/>
          </a:p>
          <a:p>
            <a:r>
              <a:rPr lang="ru-RU" dirty="0"/>
              <a:t>И как будто не здесь ты, </a:t>
            </a:r>
          </a:p>
          <a:p>
            <a:r>
              <a:rPr lang="ru-RU" dirty="0"/>
              <a:t>Если почерк невесты, </a:t>
            </a:r>
          </a:p>
          <a:p>
            <a:r>
              <a:rPr lang="ru-RU" dirty="0"/>
              <a:t>Или пишут отец или мать... </a:t>
            </a:r>
          </a:p>
          <a:p>
            <a:r>
              <a:rPr lang="ru-RU" dirty="0"/>
              <a:t>Но случилось другое, </a:t>
            </a:r>
          </a:p>
          <a:p>
            <a:r>
              <a:rPr lang="ru-RU" dirty="0"/>
              <a:t>Видно, зря перед боем </a:t>
            </a:r>
          </a:p>
          <a:p>
            <a:r>
              <a:rPr lang="ru-RU" dirty="0"/>
              <a:t>Поспешили солдату письмо передать. </a:t>
            </a:r>
          </a:p>
          <a:p>
            <a:endParaRPr lang="ru-RU" dirty="0"/>
          </a:p>
          <a:p>
            <a:r>
              <a:rPr lang="ru-RU" dirty="0"/>
              <a:t>Там стояло сначала: </a:t>
            </a:r>
          </a:p>
          <a:p>
            <a:r>
              <a:rPr lang="ru-RU" dirty="0"/>
              <a:t>«Извини, что молчала. </a:t>
            </a:r>
          </a:p>
          <a:p>
            <a:r>
              <a:rPr lang="ru-RU" dirty="0"/>
              <a:t>Ждать устала...». И все, весь листок. </a:t>
            </a:r>
          </a:p>
          <a:p>
            <a:r>
              <a:rPr lang="ru-RU" dirty="0"/>
              <a:t>Только снизу приписка: </a:t>
            </a:r>
          </a:p>
          <a:p>
            <a:r>
              <a:rPr lang="ru-RU" dirty="0"/>
              <a:t>«Уезжаю не близко, </a:t>
            </a:r>
          </a:p>
          <a:p>
            <a:r>
              <a:rPr lang="ru-RU" dirty="0"/>
              <a:t>Ты ж спокойно воюй и прости, если что!» </a:t>
            </a:r>
          </a:p>
          <a:p>
            <a:endParaRPr lang="ru-RU" dirty="0"/>
          </a:p>
          <a:p>
            <a:r>
              <a:rPr lang="ru-RU" dirty="0"/>
              <a:t>Вместе с первым разрывом </a:t>
            </a:r>
          </a:p>
          <a:p>
            <a:r>
              <a:rPr lang="ru-RU" dirty="0"/>
              <a:t>Парень крикнул тоскливо: </a:t>
            </a:r>
          </a:p>
          <a:p>
            <a:r>
              <a:rPr lang="ru-RU" dirty="0"/>
              <a:t>«Почтальон, что ты мне притащил? </a:t>
            </a:r>
          </a:p>
          <a:p>
            <a:r>
              <a:rPr lang="ru-RU" dirty="0"/>
              <a:t>За минуту до смерти </a:t>
            </a:r>
          </a:p>
          <a:p>
            <a:r>
              <a:rPr lang="ru-RU" dirty="0"/>
              <a:t>В треугольном конверте </a:t>
            </a:r>
          </a:p>
          <a:p>
            <a:r>
              <a:rPr lang="ru-RU" dirty="0"/>
              <a:t>Пулевое ранение я получил!»</a:t>
            </a:r>
          </a:p>
          <a:p>
            <a:endParaRPr lang="ru-RU" dirty="0"/>
          </a:p>
          <a:p>
            <a:r>
              <a:rPr lang="ru-RU" dirty="0"/>
              <a:t>Он шагнул из траншеи </a:t>
            </a:r>
          </a:p>
          <a:p>
            <a:r>
              <a:rPr lang="ru-RU" dirty="0"/>
              <a:t>С автоматом на шее, </a:t>
            </a:r>
          </a:p>
          <a:p>
            <a:r>
              <a:rPr lang="ru-RU" dirty="0"/>
              <a:t>От осколков беречься не стал. </a:t>
            </a:r>
          </a:p>
          <a:p>
            <a:r>
              <a:rPr lang="ru-RU" dirty="0"/>
              <a:t>И в бою под Сурою </a:t>
            </a:r>
          </a:p>
          <a:p>
            <a:r>
              <a:rPr lang="ru-RU" dirty="0"/>
              <a:t>Он обнялся с землею, </a:t>
            </a:r>
          </a:p>
          <a:p>
            <a:r>
              <a:rPr lang="ru-RU" dirty="0"/>
              <a:t>Только ветер обрывки письма разметал.</a:t>
            </a:r>
          </a:p>
          <a:p>
            <a:endParaRPr lang="ru-RU" dirty="0"/>
          </a:p>
          <a:p>
            <a:r>
              <a:rPr lang="ru-RU" dirty="0"/>
              <a:t>1967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81060"/>
            <a:ext cx="3611302" cy="24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88641"/>
            <a:ext cx="4127376" cy="4320479"/>
          </a:xfrm>
        </p:spPr>
        <p:txBody>
          <a:bodyPr>
            <a:normAutofit/>
          </a:bodyPr>
          <a:lstStyle/>
          <a:p>
            <a:r>
              <a:rPr lang="ru-RU" dirty="0"/>
              <a:t>Родился 25 января 1938 г. в Москве в семье военного связиста.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3100536" cy="75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52948" cy="22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35" y="2407618"/>
            <a:ext cx="3084092" cy="23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328186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5137692" cy="2810743"/>
          </a:xfrm>
        </p:spPr>
        <p:txBody>
          <a:bodyPr>
            <a:no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Летом 1956 г. поступил в Школу-студию имени В. И. Немировича-Данченко при МХАТе.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По окончании студии (1960 г.) работал в Московском драматическом театре имени А. С. Пушкина и в Московском театре миниатюр. Тогда же начал сниматься в кино.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602480" y="4800600"/>
            <a:ext cx="45719" cy="140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92" y="260648"/>
            <a:ext cx="3756567" cy="334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5004048" cy="288275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 1964 г. был принят в Московский театр драмы и комедии на Таганке, где проработал до конца жизни. Артист сыграл на сцене Таганки более 20 ролей, из которых наиболее известна роль Гамлета из одноимённой трагедии Шекспира.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4648200" y="4800600"/>
            <a:ext cx="67816" cy="140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57886" cy="34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тексты песен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ru-RU" dirty="0"/>
              <a:t>В 1960—1961 гг. появились первые песни Высоцкого. За свою жизнь он создал их около тысячи. Официально не признанные, минуя радио</a:t>
            </a:r>
            <a:r>
              <a:rPr lang="ru-RU" dirty="0" smtClean="0"/>
              <a:t>, телевидение</a:t>
            </a:r>
            <a:r>
              <a:rPr lang="ru-RU" dirty="0"/>
              <a:t>, печать, благодаря магнитофонным лентам песни Высоцкого становились известны всем.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343566" cy="33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3453720" cy="5577483"/>
          </a:xfrm>
        </p:spPr>
        <p:txBody>
          <a:bodyPr>
            <a:normAutofit fontScale="92500"/>
          </a:bodyPr>
          <a:lstStyle/>
          <a:p>
            <a:r>
              <a:rPr lang="ru-RU" dirty="0"/>
              <a:t>Всего он сыграл в 30 художественных фильмах. Последние годы жизни Высоцкого были драматичны. При всенародной популярности он не мог добиться публикации своих стихов, выхода пластинок; тяжело переживал травлю, развязанную в прессе. От перенапряжения болел, в 1979 г. перенёс клиническую смерть.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20" y="3356992"/>
            <a:ext cx="4938023" cy="32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38267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ru-RU" dirty="0"/>
              <a:t>Умер 25 июля 1980 г. в Москве, похоронен на Ваганьковском кладбище. Только после смерти был издан первый сборник его стихов «Нерв» (1981 г.).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5195478" cy="34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1987 г. за роль капитана МУРа Глеба Жеглова в </a:t>
            </a:r>
            <a:r>
              <a:rPr lang="ru-RU" dirty="0" smtClean="0"/>
              <a:t>пяти серийной </a:t>
            </a:r>
            <a:r>
              <a:rPr lang="ru-RU" dirty="0"/>
              <a:t>телевизионной ленте режиссёра С. С. Говорухина «Место встречи изменить нельзя» ему была посмертно присуждена Государственная премия СССР.</a:t>
            </a:r>
          </a:p>
        </p:txBody>
      </p:sp>
    </p:spTree>
    <p:extLst>
      <p:ext uri="{BB962C8B-B14F-4D97-AF65-F5344CB8AC3E}">
        <p14:creationId xmlns:p14="http://schemas.microsoft.com/office/powerpoint/2010/main" val="3872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Братские могилы</a:t>
            </a:r>
          </a:p>
          <a:p>
            <a:endParaRPr lang="ru-RU" dirty="0"/>
          </a:p>
          <a:p>
            <a:r>
              <a:rPr lang="ru-RU" dirty="0"/>
              <a:t>На братских могилах не ставят крестов, </a:t>
            </a:r>
          </a:p>
          <a:p>
            <a:r>
              <a:rPr lang="ru-RU" dirty="0"/>
              <a:t>И вдовы на них не рыдают, </a:t>
            </a:r>
          </a:p>
          <a:p>
            <a:r>
              <a:rPr lang="ru-RU" dirty="0"/>
              <a:t>К ним кто-то приносит букеты цветов,</a:t>
            </a:r>
          </a:p>
          <a:p>
            <a:r>
              <a:rPr lang="ru-RU" dirty="0"/>
              <a:t>И Вечный огонь зажигают. </a:t>
            </a:r>
          </a:p>
          <a:p>
            <a:endParaRPr lang="ru-RU" dirty="0"/>
          </a:p>
          <a:p>
            <a:r>
              <a:rPr lang="ru-RU" dirty="0"/>
              <a:t>Здесь раньше вставала земля на дыбы, </a:t>
            </a:r>
          </a:p>
          <a:p>
            <a:r>
              <a:rPr lang="ru-RU" dirty="0"/>
              <a:t>А нынче — гранитные плиты. </a:t>
            </a:r>
          </a:p>
          <a:p>
            <a:r>
              <a:rPr lang="ru-RU" dirty="0"/>
              <a:t>Здесь нет ни одной персональной судьбы — </a:t>
            </a:r>
          </a:p>
          <a:p>
            <a:r>
              <a:rPr lang="ru-RU" dirty="0"/>
              <a:t>Все судьбы в единую слиты. </a:t>
            </a:r>
          </a:p>
          <a:p>
            <a:endParaRPr lang="ru-RU" dirty="0"/>
          </a:p>
          <a:p>
            <a:r>
              <a:rPr lang="ru-RU" dirty="0"/>
              <a:t>А в Вечном огне виден вспыхнувший танк, </a:t>
            </a:r>
          </a:p>
          <a:p>
            <a:r>
              <a:rPr lang="ru-RU" dirty="0"/>
              <a:t>Горящие русские хаты, </a:t>
            </a:r>
          </a:p>
          <a:p>
            <a:r>
              <a:rPr lang="ru-RU" dirty="0"/>
              <a:t>Горящий Смоленск и горящий рейхстаг, </a:t>
            </a:r>
          </a:p>
          <a:p>
            <a:r>
              <a:rPr lang="ru-RU" dirty="0"/>
              <a:t>Горящее сердце солдата. </a:t>
            </a:r>
          </a:p>
          <a:p>
            <a:endParaRPr lang="ru-RU" dirty="0"/>
          </a:p>
          <a:p>
            <a:r>
              <a:rPr lang="ru-RU" dirty="0"/>
              <a:t>У братских могил нет заплаканных вдов — </a:t>
            </a:r>
          </a:p>
          <a:p>
            <a:r>
              <a:rPr lang="ru-RU" dirty="0"/>
              <a:t>Сюда ходят люди покрепче. </a:t>
            </a:r>
          </a:p>
          <a:p>
            <a:r>
              <a:rPr lang="ru-RU" dirty="0"/>
              <a:t>На братских могилах не ставят крестов, </a:t>
            </a:r>
          </a:p>
          <a:p>
            <a:r>
              <a:rPr lang="ru-RU" dirty="0"/>
              <a:t>Но разве от этого легче?..</a:t>
            </a:r>
          </a:p>
        </p:txBody>
      </p:sp>
    </p:spTree>
    <p:extLst>
      <p:ext uri="{BB962C8B-B14F-4D97-AF65-F5344CB8AC3E}">
        <p14:creationId xmlns:p14="http://schemas.microsoft.com/office/powerpoint/2010/main" val="16303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</TotalTime>
  <Words>495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Владимир Высоцкий – биография, стихи</vt:lpstr>
      <vt:lpstr>Родился 25 января 1938 г. в Москве в семье военного связиста.</vt:lpstr>
      <vt:lpstr> Летом 1956 г. поступил в Школу-студию имени В. И. Немировича-Данченко при МХАТе.  По окончании студии (1960 г.) работал в Московском драматическом театре имени А. С. Пушкина и в Московском театре миниатюр. Тогда же начал сниматься в кино.</vt:lpstr>
      <vt:lpstr>В 1964 г. был принят в Московский театр драмы и комедии на Таганке, где проработал до конца жизни. Артист сыграл на сцене Таганки более 20 ролей, из которых наиболее известна роль Гамлета из одноимённой трагедии Шекспира.</vt:lpstr>
      <vt:lpstr>Первые тексты песен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Высотский – биография, стихи</dc:title>
  <dc:creator>USER</dc:creator>
  <cp:lastModifiedBy>USER</cp:lastModifiedBy>
  <cp:revision>4</cp:revision>
  <dcterms:created xsi:type="dcterms:W3CDTF">2015-05-18T19:39:38Z</dcterms:created>
  <dcterms:modified xsi:type="dcterms:W3CDTF">2015-05-20T14:30:22Z</dcterms:modified>
</cp:coreProperties>
</file>