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1" r:id="rId10"/>
    <p:sldId id="270" r:id="rId11"/>
    <p:sldId id="263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1" r:id="rId22"/>
    <p:sldId id="265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A7A1E-87E7-46A4-A8A7-73DD1E3F296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43995-4B98-4A42-8A4B-2F7EE9DB1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43995-4B98-4A42-8A4B-2F7EE9DB190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CA80-9C36-4EEE-8A00-11AC68BB44A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F916-785C-4C70-A38D-621C19196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РАБОТА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«ПРИЁМЫ ФОРМИРОВАНИЯ ЗДОРОВЬЯ  ДОШКОЛЬНИКА В ПРОЦЕССЕ ОРГАНИЗАЦИИ РЕЖИМНЫХ МОМЕНТОВ»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(гигиена, питание, дневной сон, прогулка)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4143404" cy="150019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Туркиной Ирины Геннадьевны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инструктора по физической культуре (плавание), 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№7 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Кубинка-8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</a:p>
          <a:p>
            <a:r>
              <a:rPr lang="ru-RU" sz="2000" dirty="0" smtClean="0"/>
              <a:t> 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1357290" y="500042"/>
            <a:ext cx="3286148" cy="2857520"/>
          </a:xfrm>
          <a:custGeom>
            <a:avLst/>
            <a:gdLst>
              <a:gd name="connsiteX0" fmla="*/ 0 w 3286148"/>
              <a:gd name="connsiteY0" fmla="*/ 0 h 2857520"/>
              <a:gd name="connsiteX1" fmla="*/ 3286148 w 3286148"/>
              <a:gd name="connsiteY1" fmla="*/ 0 h 2857520"/>
              <a:gd name="connsiteX2" fmla="*/ 3286148 w 3286148"/>
              <a:gd name="connsiteY2" fmla="*/ 2857520 h 2857520"/>
              <a:gd name="connsiteX3" fmla="*/ 0 w 3286148"/>
              <a:gd name="connsiteY3" fmla="*/ 2857520 h 2857520"/>
              <a:gd name="connsiteX4" fmla="*/ 0 w 3286148"/>
              <a:gd name="connsiteY4" fmla="*/ 0 h 285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48" h="2857520">
                <a:moveTo>
                  <a:pt x="0" y="0"/>
                </a:moveTo>
                <a:lnTo>
                  <a:pt x="3286148" y="0"/>
                </a:lnTo>
                <a:lnTo>
                  <a:pt x="3286148" y="2857520"/>
                </a:lnTo>
                <a:lnTo>
                  <a:pt x="0" y="28575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357562"/>
            <a:ext cx="3286148" cy="2857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357562"/>
            <a:ext cx="3286148" cy="2857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ДНЕВНОЙ СОН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500042"/>
            <a:ext cx="3286148" cy="2857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2643182"/>
            <a:ext cx="2857520" cy="14859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 РЕБЁНКА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415449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Личная гигиена- это совокупность  навыков и привычек, которые приобретают уже в дошкольном возрасте и применяется в течении всей жизни. Каждый человек должен владеть элементарными санитарно- гигиеническими навыками, иметь определенный уровень знаний, сознательно относиться  к своему здоровью.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3857628"/>
            <a:ext cx="2747964" cy="274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357166"/>
            <a:ext cx="3357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гигиенических навыков будет идти успешно, если подкрепляется личным примером родителей и других членов семьи. Для здоровья ребенка важно, чтобы гигиенические процедуры стали  внутренней потребностью.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63"/>
          <a:stretch/>
        </p:blipFill>
        <p:spPr>
          <a:xfrm>
            <a:off x="4071934" y="3857628"/>
            <a:ext cx="4810704" cy="276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используются различные методы и приёмы: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Отгадывание загадок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стихотворений,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поговорками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Разгадывание кроссвордов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по картинкам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143248"/>
            <a:ext cx="282892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Рациональное питание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Владимир\Downloads\дети едят мороженое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3429009" cy="358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1928802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из необходимых условий  гармоничного роста дошкольников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физического и нервно-психического развития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устойчивости к воздействию инфекций и других неблагоприятных факторов внешней среды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питания у дошкольников реализуется через </a:t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три основных направления: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858180" cy="44291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Формирование представлений о: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значении правильного питания для работы всего организма и отдельных внутренних органов.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роли пищевых веществ для нормальной работы и развития каждого живого организма.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полезности различных продуктов и блюд.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Воспитание культуры поведения за столом,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правильная посадка детей.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Соблюдение гигиенических требований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331691"/>
            <a:ext cx="2071670" cy="25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используются различные методы и приёмы: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643866" cy="435771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Образовательная деятельность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Досуги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Развлечения 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Беседы по картинкам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Сервировка стола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4222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ДНЕВНОЙ СОН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71612"/>
            <a:ext cx="6772300" cy="406718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Одним из важнейших факторов гармоничного развития ребенка является дневной сон.                            Он способствует восстановлению физиологического равновесия организма, помогает провести остаток дня в хорошем  расположении духа.</a:t>
            </a:r>
          </a:p>
          <a:p>
            <a:endParaRPr lang="ru-RU" dirty="0"/>
          </a:p>
        </p:txBody>
      </p:sp>
      <p:pic>
        <p:nvPicPr>
          <p:cNvPr id="2050" name="Picture 2" descr="C:\Users\Ирина\Desktop\bezymjannyj7_198x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130390"/>
            <a:ext cx="2793212" cy="253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используются различные методы и приёмы: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072362" cy="3781436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музыкальное сопровождение</a:t>
            </a:r>
          </a:p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соответствующая речь педагога (темп, громкость, тембр, тональность)</a:t>
            </a:r>
          </a:p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дыхательные упражнения</a:t>
            </a:r>
          </a:p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приятные тактильные и визуальные ощущения</a:t>
            </a:r>
          </a:p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релаксация, упражнение «Марионетки»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урсы\для контрольных\проект по курсам\p19_8947f2f8d8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3282065" cy="243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СНА: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используются различные методы и приёмы: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786058"/>
            <a:ext cx="7543824" cy="334010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ходьба по массажным дорожкам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водные процедуры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Алла Паiнькина ВКонтакте"/>
          <p:cNvPicPr>
            <a:picLocks noChangeAspect="1" noChangeArrowheads="1"/>
          </p:cNvPicPr>
          <p:nvPr/>
        </p:nvPicPr>
        <p:blipFill>
          <a:blip r:embed="rId3"/>
          <a:srcRect l="2146" t="10335" r="5579" b="5511"/>
          <a:stretch>
            <a:fillRect/>
          </a:stretch>
        </p:blipFill>
        <p:spPr bwMode="auto">
          <a:xfrm>
            <a:off x="5715008" y="4572008"/>
            <a:ext cx="3252309" cy="215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курсы\для контрольных\проект по курсам\b4d8ce0c04b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7473" y="2285992"/>
            <a:ext cx="4455477" cy="40624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972452" cy="491174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Сама по себе прогулка на свежем воздухе уже является важным оздоровительным фактором.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 прогулки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здоровья,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утомления,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и умственное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детей,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сниженных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деятельности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функциональных ресурсов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642918"/>
            <a:ext cx="3857652" cy="54292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«Забота о здоровье-это  важнейший труд воспитателя.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От жизнерадостности, бодрости детей зависит их духовная  жизнь, мировоззрение, умственное развитие, прочность  знаний, вера в свои силы»</a:t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dirty="0" smtClean="0"/>
              <a:t>                 </a:t>
            </a:r>
            <a:r>
              <a:rPr lang="ru-RU" sz="24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А. Сухомлинский</a:t>
            </a:r>
            <a:br>
              <a:rPr lang="ru-RU" sz="2400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pic>
        <p:nvPicPr>
          <p:cNvPr id="13313" name="Picture 1" descr="C:\Documents and Settings\User\Рабочий стол\quotauthor_47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3032931" cy="4546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используются различные методы и приёмы:</a:t>
            </a:r>
            <a:endParaRPr lang="ru-RU" dirty="0"/>
          </a:p>
        </p:txBody>
      </p:sp>
      <p:pic>
        <p:nvPicPr>
          <p:cNvPr id="6146" name="Picture 2" descr="F:\курсы\для контрольных\проект по курсам\0a0d5e31a6bf5fbcc99b03e0f4db2d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504" y="3786190"/>
            <a:ext cx="3461496" cy="292895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01056" cy="464347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подвижные и спортивные  игры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дыхательная гимнастика 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физическая культура на воздухе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наблюдения 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труд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индивидуальная работа с детьми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самостоятельная игровая</a:t>
            </a:r>
          </a:p>
          <a:p>
            <a:pPr algn="l">
              <a:lnSpc>
                <a:spcPct val="120000"/>
              </a:lnSpc>
            </a:pPr>
            <a:r>
              <a:rPr lang="ru-RU" sz="1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деятельность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78647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Выводы: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оздоровление в процессе организации режимных моментов в нашем детском саду помогает каждому ребенку стать телесно и психически здоровым, многогранно способным, радостным и счастливым.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Главный результат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здоровыми жизненными навыками, изменение отношения к физическому, психическому и духовному здоровью (дружелюбность по отношению к взрослым и детям, готовность помочь, дисциплинированность и т.п.), т.е. ребёнок способный к рефлексии, умеющий оценивать  и владеть своими чувствами, управлять поведением, способный к пониманию, способный получать удовольствие.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Существует десять золотых правил </a:t>
            </a:r>
            <a:r>
              <a:rPr lang="ru-RU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sz="48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Соблюдайте режим дня!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Обращайте больше внимания на питание!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Больше двигайтесь!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Спите в прохладной комнате!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Не гасите в себе гнев, дайте вырваться ему наружу!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Постоянно занимайтесь интеллектуальной деятельностью!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Гоните прочь уныние и хандру!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Адекватно реагируйте на все проявления своего организма!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Старайтесь получать как можно больше положительных эмоций!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Желайте себе и окружающим только добра!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8215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Алямовская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В.Г. Ребенок за столом: Методическое пособие по формированию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культурно-гигиенических навыков. –М., 2007.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А. Растем здоровыми: пособие для воспитателей, родителей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инструкторов физкультуры /В.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–М: «Просвещение»,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2002.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Зебзеева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 «Организация режимных моментов в ДОУ», 2007 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Крылова, Н.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пространство в ДОУ. Проектирование,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тренинги, занятия: методическое пособие/Н. И. Крылова. – Волгоград: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издательство «Учитель», 2009.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Прищепа, С. С. Физическое развитие и здоровье детей 3-7 лет. Методическое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пособие / С. С. Прищепа. – М. :ТЦ «Сфера», 2009.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Примерная основная общеобразовательная программа дошкольного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образования «От рождения до школы», под ред. Н.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Т.С. Комаровой,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М.А.Васильевой, 2011 г.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«Здоровье это состояние полного  физического, психологического и социального  благополучия, а не просто отсутствие болезней или физических дефектов»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FF0066"/>
                </a:solidFill>
              </a:rPr>
              <a:t>(Всемирная организация здравоохранения)</a:t>
            </a:r>
            <a:endParaRPr lang="ru-RU" sz="2400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57167"/>
            <a:ext cx="4357718" cy="92869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1643050"/>
            <a:ext cx="3000396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ФИЗИЧЕСКОЕ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4929198"/>
            <a:ext cx="3000396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ДУХОВНОЕ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3214686"/>
            <a:ext cx="3000396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ПСИХИЧЕСКОЕ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1428736"/>
            <a:ext cx="4714908" cy="135732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понимается естественное состояние организма, обусловленное нормальным функционированием всех органов и систем.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3071810"/>
            <a:ext cx="4714908" cy="135732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Понимается такое состояние психической сферы человека, которое обеспечивает адекватную регуляцию его поведения в социуме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4572008"/>
            <a:ext cx="4643470" cy="17859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понимать наличие у человека таких моральных принципов и норм, которые помогают сознательно относиться к труду, родне, другим людям, овладевать сокровищами человеческой культуры, познавать законы строения вселенной.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2643174" y="928670"/>
            <a:ext cx="2143140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ЗДОРОВЬЕ ФИЗИЧЕСКО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14612" y="2714620"/>
            <a:ext cx="2143140" cy="9858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ПСИХИЧЕКОЕ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86050" y="4572008"/>
            <a:ext cx="2143140" cy="985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ДУХОВНОЕ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282" y="714356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дыхание;  тело; образы.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Чередование напряжения – расслабления.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Балансировка мозга: техники «Гимнастики мозга».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2857496"/>
            <a:ext cx="4286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Рефлексия.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Саморефлексия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Релаксация.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Рекреация (активизация мозга через движение).</a:t>
            </a: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4786323"/>
            <a:ext cx="421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Формирование ценностных установок на здоровье: физическое, психическое, духовное.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Техники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якорения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(стихи + движение).</a:t>
            </a: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3714744" y="4214818"/>
            <a:ext cx="2071702" cy="192882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ЗДОРОВЬЕ ФИЗИЧЕСКО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9526545">
            <a:off x="3837835" y="1979463"/>
            <a:ext cx="319630" cy="2318567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14546" y="1214422"/>
            <a:ext cx="1914532" cy="9144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ЗАНЯТИЯ ФИЗ.КУЛЬТУРОЙ и ДИНАМИЧЕСКИЕ ПАУЗЫ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5400000">
            <a:off x="3035419" y="4965581"/>
            <a:ext cx="319630" cy="1104121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3314272">
            <a:off x="6073459" y="3603293"/>
            <a:ext cx="319630" cy="140968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6200000">
            <a:off x="5983821" y="5160451"/>
            <a:ext cx="319630" cy="85725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1724323">
            <a:off x="5302846" y="1929604"/>
            <a:ext cx="319630" cy="2318567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8381837">
            <a:off x="3053841" y="3412975"/>
            <a:ext cx="319630" cy="160797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286380" y="1214422"/>
            <a:ext cx="1928826" cy="92869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ВОДНЫЕ  ПРОЦЕДУРЫ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85852" y="2857496"/>
            <a:ext cx="1928826" cy="914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МАССАЖ, САМОМАССАЖ, ТОЧЕЧНЫЙ МАССАЖ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00100" y="4929198"/>
            <a:ext cx="2000264" cy="914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286512" y="2928934"/>
            <a:ext cx="1914532" cy="9144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ВОЗДУШНЫЕ ВАННЫ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00826" y="4929198"/>
            <a:ext cx="2071702" cy="9144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ДНИ «ЗДОРОВЬЯ»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428992" y="3929066"/>
            <a:ext cx="2143140" cy="20002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</a:p>
          <a:p>
            <a:pPr lvl="0" algn="ctr"/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ПСИХИЧЕКОЕ</a:t>
            </a:r>
            <a:endParaRPr lang="ru-RU" sz="1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7483544">
            <a:off x="3098252" y="3143177"/>
            <a:ext cx="319630" cy="127476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4429124" y="2571744"/>
            <a:ext cx="319630" cy="132134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4018038">
            <a:off x="5563858" y="3169435"/>
            <a:ext cx="319630" cy="120561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43636" y="2928934"/>
            <a:ext cx="2214578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428992" y="1857364"/>
            <a:ext cx="2343160" cy="91440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14348" y="3000372"/>
            <a:ext cx="2214578" cy="914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286116" y="3786190"/>
            <a:ext cx="2071702" cy="192882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 lvl="0" algn="ctr"/>
            <a:r>
              <a:rPr lang="ru-RU" sz="1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ДУХОВНОЕ</a:t>
            </a:r>
            <a:endParaRPr lang="ru-RU" sz="1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8443328">
            <a:off x="2701648" y="2700527"/>
            <a:ext cx="319630" cy="165288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2530085">
            <a:off x="4887492" y="2023913"/>
            <a:ext cx="319630" cy="184277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357686" y="1285860"/>
            <a:ext cx="3643338" cy="91440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2143116"/>
            <a:ext cx="3286148" cy="9144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</a:p>
        </p:txBody>
      </p:sp>
      <p:sp>
        <p:nvSpPr>
          <p:cNvPr id="13" name="Стрелка вверх 12"/>
          <p:cNvSpPr/>
          <p:nvPr/>
        </p:nvSpPr>
        <p:spPr>
          <a:xfrm rot="14540202">
            <a:off x="5907041" y="3733738"/>
            <a:ext cx="319630" cy="1433545"/>
          </a:xfrm>
          <a:prstGeom prst="up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86446" y="3286124"/>
            <a:ext cx="2928958" cy="914400"/>
          </a:xfrm>
          <a:prstGeom prst="round2Diag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ВЗАИМОДЕЙСТВИЕ С ВНЕШНЕЙ СРЕДОЙ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leto_6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571636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</a:rPr>
              <a:t> </a:t>
            </a:r>
            <a:r>
              <a:rPr lang="ru-RU" b="1" u="sng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это совокупность форм, </a:t>
            </a:r>
          </a:p>
          <a:p>
            <a:r>
              <a:rPr lang="ru-RU" b="1" u="sng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методов и приёмов организации деятельности без ущерба </a:t>
            </a:r>
          </a:p>
          <a:p>
            <a:r>
              <a:rPr lang="ru-RU" b="1" u="sng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для здоровья воспитанников.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940</Words>
  <Application>Microsoft Office PowerPoint</Application>
  <PresentationFormat>Экран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ПРОЕКТНАЯ РАБОТА  МЕТОДИЧЕСКИЕ РЕКОМЕНДАЦИИ   «ПРИЁМЫ ФОРМИРОВАНИЯ ЗДОРОВЬЯ  ДОШКОЛЬНИКА В ПРОЦЕССЕ ОРГАНИЗАЦИИ РЕЖИМНЫХ МОМЕНТОВ»  (гигиена, питание, дневной сон, прогулка)</vt:lpstr>
      <vt:lpstr>«Забота о здоровье-это  важнейший труд воспитателя.   От жизнерадостности, бодрости детей зависит их духовная  жизнь, мировоззрение, умственное развитие, прочность  знаний, вера в свои силы»                   В. А. Сухомлинский </vt:lpstr>
      <vt:lpstr>Слайд 3</vt:lpstr>
      <vt:lpstr>ЗДОРОВЬЕ:</vt:lpstr>
      <vt:lpstr>Слайд 5</vt:lpstr>
      <vt:lpstr>Слайд 6</vt:lpstr>
      <vt:lpstr>Слайд 7</vt:lpstr>
      <vt:lpstr>Слайд 8</vt:lpstr>
      <vt:lpstr>Здоровьесберегающие технологии </vt:lpstr>
      <vt:lpstr>Слайд 10</vt:lpstr>
      <vt:lpstr>Личная гигиена- это совокупность  навыков и привычек, которые приобретают уже в дошкольном возрасте и применяется в течении всей жизни. Каждый человек должен владеть элементарными санитарно- гигиеническими навыками, иметь определенный уровень знаний, сознательно относиться  к своему здоровью. </vt:lpstr>
      <vt:lpstr>В работе используются различные методы и приёмы:</vt:lpstr>
      <vt:lpstr>Рациональное питание дошкольников</vt:lpstr>
      <vt:lpstr> Формирование культуры питания у дошкольников реализуется через  три основных направления: </vt:lpstr>
      <vt:lpstr>В работе используются различные методы и приёмы:</vt:lpstr>
      <vt:lpstr>ДНЕВНОЙ СОН</vt:lpstr>
      <vt:lpstr>В работе используются различные методы и приёмы:</vt:lpstr>
      <vt:lpstr>ПОСЛЕ СНА:  В работе используются различные методы и приёмы:</vt:lpstr>
      <vt:lpstr>ПРОГУЛКА</vt:lpstr>
      <vt:lpstr>В работе используются различные методы и приёмы:</vt:lpstr>
      <vt:lpstr>     Выводы: оздоровление в процессе организации режимных моментов в нашем детском саду помогает каждому ребенку стать телесно и психически здоровым, многогранно способным, радостным и счастливым.        Главный результат  овладение здоровыми жизненными навыками, изменение отношения к физическому, психическому и духовному здоровью (дружелюбность по отношению к взрослым и детям, готовность помочь, дисциплинированность и т.п.), т.е. ребёнок способный к рефлексии, умеющий оценивать  и владеть своими чувствами, управлять поведением, способный к пониманию, способный получать удовольствие.</vt:lpstr>
      <vt:lpstr>Слайд 22</vt:lpstr>
      <vt:lpstr> Литература: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57</cp:revision>
  <dcterms:created xsi:type="dcterms:W3CDTF">2014-11-09T12:48:36Z</dcterms:created>
  <dcterms:modified xsi:type="dcterms:W3CDTF">2015-09-02T15:32:36Z</dcterms:modified>
</cp:coreProperties>
</file>