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6" r:id="rId3"/>
    <p:sldId id="264" r:id="rId4"/>
    <p:sldId id="265" r:id="rId5"/>
    <p:sldId id="266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6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8D653-C1F1-431D-8D42-1BB672FFDE3A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FA746-3869-4148-B4AD-BF0AACC03D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8D291F-DBBB-497A-B2B6-8D349EF372E4}" type="slidenum">
              <a:rPr lang="ru-RU"/>
              <a:pPr/>
              <a:t>1</a:t>
            </a:fld>
            <a:endParaRPr lang="ru-RU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  <a:alpha val="70000"/>
              </a:schemeClr>
            </a:gs>
            <a:gs pos="53000">
              <a:schemeClr val="accent1">
                <a:lumMod val="40000"/>
                <a:lumOff val="60000"/>
                <a:alpha val="56000"/>
              </a:schemeClr>
            </a:gs>
            <a:gs pos="83000">
              <a:srgbClr val="92D050">
                <a:alpha val="26000"/>
              </a:srgbClr>
            </a:gs>
            <a:gs pos="100000">
              <a:srgbClr val="009900">
                <a:alpha val="69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1" name="Picture 15" descr="Безимени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3000372"/>
            <a:ext cx="3000396" cy="3458200"/>
          </a:xfrm>
          <a:prstGeom prst="rect">
            <a:avLst/>
          </a:prstGeom>
          <a:noFill/>
        </p:spPr>
      </p:pic>
      <p:pic>
        <p:nvPicPr>
          <p:cNvPr id="4112" name="Picture 16" descr="Безимени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142852"/>
            <a:ext cx="1260452" cy="143376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857356" y="714356"/>
            <a:ext cx="7000924" cy="184665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810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Aft>
                <a:spcPts val="600"/>
              </a:spcAft>
            </a:pPr>
            <a:r>
              <a:rPr lang="ru-RU" sz="3200" b="1" kern="10" dirty="0" smtClean="0">
                <a:ln w="11430"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ХАНТЫ- МАНСИЙСКОМУ</a:t>
            </a:r>
          </a:p>
          <a:p>
            <a:pPr algn="ctr">
              <a:spcAft>
                <a:spcPts val="600"/>
              </a:spcAft>
            </a:pPr>
            <a:r>
              <a:rPr lang="ru-RU" sz="3200" b="1" kern="10" dirty="0" smtClean="0">
                <a:ln w="11430"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АВТОНОМНОМУ ОКРУГУ </a:t>
            </a:r>
          </a:p>
          <a:p>
            <a:pPr algn="ctr">
              <a:spcAft>
                <a:spcPts val="600"/>
              </a:spcAft>
            </a:pPr>
            <a:r>
              <a:rPr lang="ru-RU" sz="4000" b="1" kern="10" dirty="0" smtClean="0">
                <a:ln w="11430"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80 лет </a:t>
            </a:r>
          </a:p>
        </p:txBody>
      </p:sp>
      <p:pic>
        <p:nvPicPr>
          <p:cNvPr id="6" name="Picture 52" descr="khanti95"/>
          <p:cNvPicPr>
            <a:picLocks noChangeAspect="1" noChangeArrowheads="1"/>
          </p:cNvPicPr>
          <p:nvPr/>
        </p:nvPicPr>
        <p:blipFill>
          <a:blip r:embed="rId5" cstate="print"/>
          <a:srcRect r="5492"/>
          <a:stretch>
            <a:fillRect/>
          </a:stretch>
        </p:blipFill>
        <p:spPr bwMode="auto">
          <a:xfrm>
            <a:off x="285720" y="1714488"/>
            <a:ext cx="1389072" cy="10001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Мои документы\Фото\День округа\P1010004.JPG"/>
          <p:cNvPicPr>
            <a:picLocks noChangeAspect="1" noChangeArrowheads="1"/>
          </p:cNvPicPr>
          <p:nvPr/>
        </p:nvPicPr>
        <p:blipFill>
          <a:blip r:embed="rId2" cstate="email">
            <a:lum bright="20000" contrast="10000"/>
          </a:blip>
          <a:srcRect/>
          <a:stretch>
            <a:fillRect/>
          </a:stretch>
        </p:blipFill>
        <p:spPr bwMode="auto">
          <a:xfrm rot="5400000">
            <a:off x="193310" y="2092650"/>
            <a:ext cx="4738964" cy="326826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</p:pic>
      <p:pic>
        <p:nvPicPr>
          <p:cNvPr id="7" name="Picture 52" descr="khanti95"/>
          <p:cNvPicPr>
            <a:picLocks noChangeAspect="1" noChangeArrowheads="1"/>
          </p:cNvPicPr>
          <p:nvPr/>
        </p:nvPicPr>
        <p:blipFill>
          <a:blip r:embed="rId3" cstate="print"/>
          <a:srcRect r="5492"/>
          <a:stretch>
            <a:fillRect/>
          </a:stretch>
        </p:blipFill>
        <p:spPr bwMode="auto">
          <a:xfrm>
            <a:off x="8354246" y="142853"/>
            <a:ext cx="595316" cy="42862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6" name="Picture 4" descr="Безимени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48" y="142852"/>
            <a:ext cx="376846" cy="42862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643670" y="571480"/>
            <a:ext cx="2500330" cy="800219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1800000" lon="1200000" rev="0"/>
              </a:camera>
              <a:lightRig rig="flat" dir="tl">
                <a:rot lat="0" lon="0" rev="6600000"/>
              </a:lightRig>
            </a:scene3d>
            <a:sp3d extrusionH="25400" contourW="8890">
              <a:bevelT w="38100" h="3810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Aft>
                <a:spcPts val="600"/>
              </a:spcAft>
            </a:pPr>
            <a:r>
              <a:rPr lang="ru-RU" sz="1200" b="1" kern="10" dirty="0" smtClean="0">
                <a:ln w="11430"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ХАНТЫ- МАНСИЙСКОМУ</a:t>
            </a:r>
          </a:p>
          <a:p>
            <a:pPr algn="ctr">
              <a:spcAft>
                <a:spcPts val="600"/>
              </a:spcAft>
            </a:pPr>
            <a:r>
              <a:rPr lang="ru-RU" sz="1200" b="1" kern="10" dirty="0" smtClean="0">
                <a:ln w="11430"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АВТОНОМНОМУ ОКРУГУ </a:t>
            </a:r>
          </a:p>
          <a:p>
            <a:pPr algn="ctr">
              <a:spcAft>
                <a:spcPts val="600"/>
              </a:spcAft>
            </a:pPr>
            <a:r>
              <a:rPr lang="ru-RU" sz="1200" b="1" kern="10" dirty="0" smtClean="0">
                <a:ln w="11430"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80 лет </a:t>
            </a:r>
          </a:p>
        </p:txBody>
      </p:sp>
      <p:pic>
        <p:nvPicPr>
          <p:cNvPr id="9" name="Picture 4" descr="D:\Мои документы\Фото\День округа\P1010016.JPG"/>
          <p:cNvPicPr>
            <a:picLocks noChangeAspect="1" noChangeArrowheads="1"/>
          </p:cNvPicPr>
          <p:nvPr/>
        </p:nvPicPr>
        <p:blipFill>
          <a:blip r:embed="rId5" cstate="email">
            <a:lum bright="32000" contrast="16000"/>
          </a:blip>
          <a:srcRect/>
          <a:stretch>
            <a:fillRect/>
          </a:stretch>
        </p:blipFill>
        <p:spPr bwMode="auto">
          <a:xfrm rot="5400000">
            <a:off x="4830869" y="2384313"/>
            <a:ext cx="4214843" cy="3160945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2" descr="khanti95"/>
          <p:cNvPicPr>
            <a:picLocks noChangeAspect="1" noChangeArrowheads="1"/>
          </p:cNvPicPr>
          <p:nvPr/>
        </p:nvPicPr>
        <p:blipFill>
          <a:blip r:embed="rId2" cstate="print"/>
          <a:srcRect r="5492"/>
          <a:stretch>
            <a:fillRect/>
          </a:stretch>
        </p:blipFill>
        <p:spPr bwMode="auto">
          <a:xfrm>
            <a:off x="8354246" y="142853"/>
            <a:ext cx="595316" cy="42862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6" name="Picture 4" descr="Безимени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142852"/>
            <a:ext cx="376846" cy="42862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643670" y="571480"/>
            <a:ext cx="2500330" cy="800219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1800000" lon="1200000" rev="0"/>
              </a:camera>
              <a:lightRig rig="flat" dir="tl">
                <a:rot lat="0" lon="0" rev="6600000"/>
              </a:lightRig>
            </a:scene3d>
            <a:sp3d extrusionH="25400" contourW="8890">
              <a:bevelT w="38100" h="3810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Aft>
                <a:spcPts val="600"/>
              </a:spcAft>
            </a:pPr>
            <a:r>
              <a:rPr lang="ru-RU" sz="1200" b="1" kern="10" dirty="0" smtClean="0">
                <a:ln w="11430"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ХАНТЫ- МАНСИЙСКОМУ</a:t>
            </a:r>
          </a:p>
          <a:p>
            <a:pPr algn="ctr">
              <a:spcAft>
                <a:spcPts val="600"/>
              </a:spcAft>
            </a:pPr>
            <a:r>
              <a:rPr lang="ru-RU" sz="1200" b="1" kern="10" dirty="0" smtClean="0">
                <a:ln w="11430"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АВТОНОМНОМУ ОКРУГУ </a:t>
            </a:r>
          </a:p>
          <a:p>
            <a:pPr algn="ctr">
              <a:spcAft>
                <a:spcPts val="600"/>
              </a:spcAft>
            </a:pPr>
            <a:r>
              <a:rPr lang="ru-RU" sz="1200" b="1" kern="10" dirty="0" smtClean="0">
                <a:ln w="11430"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80 лет </a:t>
            </a:r>
          </a:p>
        </p:txBody>
      </p:sp>
      <p:pic>
        <p:nvPicPr>
          <p:cNvPr id="10" name="Picture 2" descr="D:\Мои документы\Фото\День округа\P101002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00298" y="214290"/>
            <a:ext cx="3857620" cy="2928958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</p:pic>
      <p:pic>
        <p:nvPicPr>
          <p:cNvPr id="11" name="Picture 4" descr="D:\Мои документы\Фото\День округа\P1010009.JPG"/>
          <p:cNvPicPr>
            <a:picLocks noChangeAspect="1" noChangeArrowheads="1"/>
          </p:cNvPicPr>
          <p:nvPr/>
        </p:nvPicPr>
        <p:blipFill>
          <a:blip r:embed="rId5" cstate="email">
            <a:lum bright="10000"/>
          </a:blip>
          <a:srcRect/>
          <a:stretch>
            <a:fillRect/>
          </a:stretch>
        </p:blipFill>
        <p:spPr bwMode="auto">
          <a:xfrm>
            <a:off x="357158" y="3571876"/>
            <a:ext cx="4000528" cy="2951187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</p:pic>
      <p:pic>
        <p:nvPicPr>
          <p:cNvPr id="12" name="Picture 2" descr="D:\Мои документы\Фото\День округа\P1010006.JPG"/>
          <p:cNvPicPr>
            <a:picLocks noChangeAspect="1" noChangeArrowheads="1"/>
          </p:cNvPicPr>
          <p:nvPr/>
        </p:nvPicPr>
        <p:blipFill>
          <a:blip r:embed="rId6" cstate="email">
            <a:lum bright="10000"/>
          </a:blip>
          <a:srcRect/>
          <a:stretch>
            <a:fillRect/>
          </a:stretch>
        </p:blipFill>
        <p:spPr bwMode="auto">
          <a:xfrm>
            <a:off x="5143504" y="3571876"/>
            <a:ext cx="3612965" cy="2928958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2" descr="khanti95"/>
          <p:cNvPicPr>
            <a:picLocks noChangeAspect="1" noChangeArrowheads="1"/>
          </p:cNvPicPr>
          <p:nvPr/>
        </p:nvPicPr>
        <p:blipFill>
          <a:blip r:embed="rId2" cstate="print"/>
          <a:srcRect r="5492"/>
          <a:stretch>
            <a:fillRect/>
          </a:stretch>
        </p:blipFill>
        <p:spPr bwMode="auto">
          <a:xfrm>
            <a:off x="8354246" y="142853"/>
            <a:ext cx="595316" cy="42862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6" name="Picture 4" descr="Безимени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142852"/>
            <a:ext cx="376846" cy="42862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643670" y="571480"/>
            <a:ext cx="2500330" cy="800219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1800000" lon="1200000" rev="0"/>
              </a:camera>
              <a:lightRig rig="flat" dir="tl">
                <a:rot lat="0" lon="0" rev="6600000"/>
              </a:lightRig>
            </a:scene3d>
            <a:sp3d extrusionH="25400" contourW="8890">
              <a:bevelT w="38100" h="3810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Aft>
                <a:spcPts val="600"/>
              </a:spcAft>
            </a:pPr>
            <a:r>
              <a:rPr lang="ru-RU" sz="1200" b="1" kern="10" dirty="0" smtClean="0">
                <a:ln w="11430"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ХАНТЫ- МАНСИЙСКОМУ</a:t>
            </a:r>
          </a:p>
          <a:p>
            <a:pPr algn="ctr">
              <a:spcAft>
                <a:spcPts val="600"/>
              </a:spcAft>
            </a:pPr>
            <a:r>
              <a:rPr lang="ru-RU" sz="1200" b="1" kern="10" dirty="0" smtClean="0">
                <a:ln w="11430"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АВТОНОМНОМУ ОКРУГУ </a:t>
            </a:r>
          </a:p>
          <a:p>
            <a:pPr algn="ctr">
              <a:spcAft>
                <a:spcPts val="600"/>
              </a:spcAft>
            </a:pPr>
            <a:r>
              <a:rPr lang="ru-RU" sz="1200" b="1" kern="10" dirty="0" smtClean="0">
                <a:ln w="11430"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80 лет </a:t>
            </a:r>
          </a:p>
        </p:txBody>
      </p:sp>
      <p:pic>
        <p:nvPicPr>
          <p:cNvPr id="10" name="Picture 3" descr="D:\Мои документы\Фото\День округа\P101002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596" y="428604"/>
            <a:ext cx="4687028" cy="3143272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</p:pic>
      <p:pic>
        <p:nvPicPr>
          <p:cNvPr id="11" name="Picture 3" descr="D:\Мои документы\Фото\День округа\P1010007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143372" y="3357562"/>
            <a:ext cx="4609644" cy="3100043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2" descr="khanti95"/>
          <p:cNvPicPr>
            <a:picLocks noChangeAspect="1" noChangeArrowheads="1"/>
          </p:cNvPicPr>
          <p:nvPr/>
        </p:nvPicPr>
        <p:blipFill>
          <a:blip r:embed="rId2" cstate="print"/>
          <a:srcRect r="5492"/>
          <a:stretch>
            <a:fillRect/>
          </a:stretch>
        </p:blipFill>
        <p:spPr bwMode="auto">
          <a:xfrm>
            <a:off x="8354246" y="142853"/>
            <a:ext cx="595316" cy="42862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6" name="Picture 4" descr="Безимени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142852"/>
            <a:ext cx="376846" cy="42862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643670" y="571480"/>
            <a:ext cx="2500330" cy="800219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1800000" lon="1200000" rev="0"/>
              </a:camera>
              <a:lightRig rig="flat" dir="tl">
                <a:rot lat="0" lon="0" rev="6600000"/>
              </a:lightRig>
            </a:scene3d>
            <a:sp3d extrusionH="25400" contourW="8890">
              <a:bevelT w="38100" h="3810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Aft>
                <a:spcPts val="600"/>
              </a:spcAft>
            </a:pPr>
            <a:r>
              <a:rPr lang="ru-RU" sz="1200" b="1" kern="10" dirty="0" smtClean="0">
                <a:ln w="11430"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ХАНТЫ- МАНСИЙСКОМУ</a:t>
            </a:r>
          </a:p>
          <a:p>
            <a:pPr algn="ctr">
              <a:spcAft>
                <a:spcPts val="600"/>
              </a:spcAft>
            </a:pPr>
            <a:r>
              <a:rPr lang="ru-RU" sz="1200" b="1" kern="10" dirty="0" smtClean="0">
                <a:ln w="11430"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АВТОНОМНОМУ ОКРУГУ </a:t>
            </a:r>
          </a:p>
          <a:p>
            <a:pPr algn="ctr">
              <a:spcAft>
                <a:spcPts val="600"/>
              </a:spcAft>
            </a:pPr>
            <a:r>
              <a:rPr lang="ru-RU" sz="1200" b="1" kern="10" dirty="0" smtClean="0">
                <a:ln w="11430"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80 лет </a:t>
            </a:r>
          </a:p>
        </p:txBody>
      </p:sp>
      <p:pic>
        <p:nvPicPr>
          <p:cNvPr id="5" name="Picture 2" descr="D:\Мои документы\Фото\День округа\P1010010.JPG"/>
          <p:cNvPicPr>
            <a:picLocks noChangeAspect="1" noChangeArrowheads="1"/>
          </p:cNvPicPr>
          <p:nvPr/>
        </p:nvPicPr>
        <p:blipFill>
          <a:blip r:embed="rId4" cstate="email">
            <a:lum bright="20000"/>
          </a:blip>
          <a:srcRect/>
          <a:stretch>
            <a:fillRect/>
          </a:stretch>
        </p:blipFill>
        <p:spPr bwMode="auto">
          <a:xfrm>
            <a:off x="357158" y="357166"/>
            <a:ext cx="4316896" cy="321471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</p:pic>
      <p:pic>
        <p:nvPicPr>
          <p:cNvPr id="9" name="Picture 4" descr="D:\Мои документы\Фото\День округа\P1010026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29124" y="2928934"/>
            <a:ext cx="4357718" cy="3496088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2" descr="khanti95"/>
          <p:cNvPicPr>
            <a:picLocks noChangeAspect="1" noChangeArrowheads="1"/>
          </p:cNvPicPr>
          <p:nvPr/>
        </p:nvPicPr>
        <p:blipFill>
          <a:blip r:embed="rId2" cstate="print"/>
          <a:srcRect r="5492"/>
          <a:stretch>
            <a:fillRect/>
          </a:stretch>
        </p:blipFill>
        <p:spPr bwMode="auto">
          <a:xfrm>
            <a:off x="8354246" y="142853"/>
            <a:ext cx="595316" cy="42862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6" name="Picture 4" descr="Безимени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142852"/>
            <a:ext cx="376846" cy="42862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643670" y="571480"/>
            <a:ext cx="2500330" cy="800219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1800000" lon="1200000" rev="0"/>
              </a:camera>
              <a:lightRig rig="flat" dir="tl">
                <a:rot lat="0" lon="0" rev="6600000"/>
              </a:lightRig>
            </a:scene3d>
            <a:sp3d extrusionH="25400" contourW="8890">
              <a:bevelT w="38100" h="3810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Aft>
                <a:spcPts val="600"/>
              </a:spcAft>
            </a:pPr>
            <a:r>
              <a:rPr lang="ru-RU" sz="1200" b="1" kern="10" dirty="0" smtClean="0">
                <a:ln w="11430"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ХАНТЫ- МАНСИЙСКОМУ</a:t>
            </a:r>
          </a:p>
          <a:p>
            <a:pPr algn="ctr">
              <a:spcAft>
                <a:spcPts val="600"/>
              </a:spcAft>
            </a:pPr>
            <a:r>
              <a:rPr lang="ru-RU" sz="1200" b="1" kern="10" dirty="0" smtClean="0">
                <a:ln w="11430"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АВТОНОМНОМУ ОКРУГУ </a:t>
            </a:r>
          </a:p>
          <a:p>
            <a:pPr algn="ctr">
              <a:spcAft>
                <a:spcPts val="600"/>
              </a:spcAft>
            </a:pPr>
            <a:r>
              <a:rPr lang="ru-RU" sz="1200" b="1" kern="10" dirty="0" smtClean="0">
                <a:ln w="11430"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80 лет </a:t>
            </a:r>
          </a:p>
        </p:txBody>
      </p:sp>
      <p:pic>
        <p:nvPicPr>
          <p:cNvPr id="9" name="Picture 2" descr="D:\Мои документы\Фото\День округа\P1010005.JPG"/>
          <p:cNvPicPr>
            <a:picLocks noChangeAspect="1" noChangeArrowheads="1"/>
          </p:cNvPicPr>
          <p:nvPr/>
        </p:nvPicPr>
        <p:blipFill>
          <a:blip r:embed="rId4" cstate="email">
            <a:lum bright="10000"/>
          </a:blip>
          <a:srcRect/>
          <a:stretch>
            <a:fillRect/>
          </a:stretch>
        </p:blipFill>
        <p:spPr bwMode="auto">
          <a:xfrm>
            <a:off x="428596" y="3786190"/>
            <a:ext cx="3619774" cy="2643206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</p:pic>
      <p:pic>
        <p:nvPicPr>
          <p:cNvPr id="10" name="Picture 2" descr="D:\Мои документы\Фото\День округа\P1010015.JPG"/>
          <p:cNvPicPr>
            <a:picLocks noChangeAspect="1" noChangeArrowheads="1"/>
          </p:cNvPicPr>
          <p:nvPr/>
        </p:nvPicPr>
        <p:blipFill>
          <a:blip r:embed="rId5" cstate="email">
            <a:lum bright="10000"/>
          </a:blip>
          <a:srcRect/>
          <a:stretch>
            <a:fillRect/>
          </a:stretch>
        </p:blipFill>
        <p:spPr bwMode="auto">
          <a:xfrm>
            <a:off x="4786314" y="3786190"/>
            <a:ext cx="3857652" cy="2634994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</p:pic>
      <p:pic>
        <p:nvPicPr>
          <p:cNvPr id="11" name="Picture 2" descr="D:\Мои документы\Фото\Пономаренко\DSCN0132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00034" y="428604"/>
            <a:ext cx="3571900" cy="2678925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2" descr="khanti95"/>
          <p:cNvPicPr>
            <a:picLocks noChangeAspect="1" noChangeArrowheads="1"/>
          </p:cNvPicPr>
          <p:nvPr/>
        </p:nvPicPr>
        <p:blipFill>
          <a:blip r:embed="rId2" cstate="print"/>
          <a:srcRect r="5492"/>
          <a:stretch>
            <a:fillRect/>
          </a:stretch>
        </p:blipFill>
        <p:spPr bwMode="auto">
          <a:xfrm>
            <a:off x="8354246" y="142853"/>
            <a:ext cx="595316" cy="42862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6" name="Picture 4" descr="Безимени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142852"/>
            <a:ext cx="376846" cy="42862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643670" y="571480"/>
            <a:ext cx="2500330" cy="800219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1800000" lon="1200000" rev="0"/>
              </a:camera>
              <a:lightRig rig="flat" dir="tl">
                <a:rot lat="0" lon="0" rev="6600000"/>
              </a:lightRig>
            </a:scene3d>
            <a:sp3d extrusionH="25400" contourW="8890">
              <a:bevelT w="38100" h="3810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Aft>
                <a:spcPts val="600"/>
              </a:spcAft>
            </a:pPr>
            <a:r>
              <a:rPr lang="ru-RU" sz="1200" b="1" kern="10" dirty="0" smtClean="0">
                <a:ln w="11430"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ХАНТЫ- МАНСИЙСКОМУ</a:t>
            </a:r>
          </a:p>
          <a:p>
            <a:pPr algn="ctr">
              <a:spcAft>
                <a:spcPts val="600"/>
              </a:spcAft>
            </a:pPr>
            <a:r>
              <a:rPr lang="ru-RU" sz="1200" b="1" kern="10" dirty="0" smtClean="0">
                <a:ln w="11430"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АВТОНОМНОМУ ОКРУГУ </a:t>
            </a:r>
          </a:p>
          <a:p>
            <a:pPr algn="ctr">
              <a:spcAft>
                <a:spcPts val="600"/>
              </a:spcAft>
            </a:pPr>
            <a:r>
              <a:rPr lang="ru-RU" sz="1200" b="1" kern="10" dirty="0" smtClean="0">
                <a:ln w="11430"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80 лет </a:t>
            </a:r>
          </a:p>
        </p:txBody>
      </p:sp>
      <p:pic>
        <p:nvPicPr>
          <p:cNvPr id="5" name="Picture 3" descr="D:\Мои документы\Фото\День округа\P101002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14414" y="1500174"/>
            <a:ext cx="6858048" cy="495569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2" descr="khanti95"/>
          <p:cNvPicPr>
            <a:picLocks noChangeAspect="1" noChangeArrowheads="1"/>
          </p:cNvPicPr>
          <p:nvPr/>
        </p:nvPicPr>
        <p:blipFill>
          <a:blip r:embed="rId2" cstate="print"/>
          <a:srcRect r="5492"/>
          <a:stretch>
            <a:fillRect/>
          </a:stretch>
        </p:blipFill>
        <p:spPr bwMode="auto">
          <a:xfrm>
            <a:off x="8354246" y="142853"/>
            <a:ext cx="595316" cy="42862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6" name="Picture 4" descr="Безимени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142852"/>
            <a:ext cx="376846" cy="42862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643670" y="571480"/>
            <a:ext cx="2500330" cy="800219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1800000" lon="1200000" rev="0"/>
              </a:camera>
              <a:lightRig rig="flat" dir="tl">
                <a:rot lat="0" lon="0" rev="6600000"/>
              </a:lightRig>
            </a:scene3d>
            <a:sp3d extrusionH="25400" contourW="8890">
              <a:bevelT w="38100" h="3810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Aft>
                <a:spcPts val="600"/>
              </a:spcAft>
            </a:pPr>
            <a:r>
              <a:rPr lang="ru-RU" sz="1200" b="1" kern="10" dirty="0" smtClean="0">
                <a:ln w="11430"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ХАНТЫ- МАНСИЙСКОМУ</a:t>
            </a:r>
          </a:p>
          <a:p>
            <a:pPr algn="ctr">
              <a:spcAft>
                <a:spcPts val="600"/>
              </a:spcAft>
            </a:pPr>
            <a:r>
              <a:rPr lang="ru-RU" sz="1200" b="1" kern="10" dirty="0" smtClean="0">
                <a:ln w="11430"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АВТОНОМНОМУ ОКРУГУ </a:t>
            </a:r>
          </a:p>
          <a:p>
            <a:pPr algn="ctr">
              <a:spcAft>
                <a:spcPts val="600"/>
              </a:spcAft>
            </a:pPr>
            <a:r>
              <a:rPr lang="ru-RU" sz="1200" b="1" kern="10" dirty="0" smtClean="0">
                <a:ln w="11430"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80 лет </a:t>
            </a:r>
          </a:p>
        </p:txBody>
      </p:sp>
      <p:pic>
        <p:nvPicPr>
          <p:cNvPr id="5" name="Picture 2" descr="D:\Мои документы\Фото\День округа\P101002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28662" y="1428736"/>
            <a:ext cx="7358114" cy="4927287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57</Words>
  <Application>Microsoft Office PowerPoint</Application>
  <PresentationFormat>Экран (4:3)</PresentationFormat>
  <Paragraphs>25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Алексей</cp:lastModifiedBy>
  <cp:revision>28</cp:revision>
  <dcterms:modified xsi:type="dcterms:W3CDTF">2015-09-06T14:33:02Z</dcterms:modified>
</cp:coreProperties>
</file>